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20"/>
  </p:notesMasterIdLst>
  <p:sldIdLst>
    <p:sldId id="454" r:id="rId2"/>
    <p:sldId id="498" r:id="rId3"/>
    <p:sldId id="505" r:id="rId4"/>
    <p:sldId id="500" r:id="rId5"/>
    <p:sldId id="518" r:id="rId6"/>
    <p:sldId id="516" r:id="rId7"/>
    <p:sldId id="517" r:id="rId8"/>
    <p:sldId id="506" r:id="rId9"/>
    <p:sldId id="514" r:id="rId10"/>
    <p:sldId id="378" r:id="rId11"/>
    <p:sldId id="379" r:id="rId12"/>
    <p:sldId id="515" r:id="rId13"/>
    <p:sldId id="519" r:id="rId14"/>
    <p:sldId id="521" r:id="rId15"/>
    <p:sldId id="349" r:id="rId16"/>
    <p:sldId id="520" r:id="rId17"/>
    <p:sldId id="380" r:id="rId18"/>
    <p:sldId id="381" r:id="rId19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5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91F861-8EEA-9C47-804D-ECA02635D777}" v="1" dt="2021-09-01T06:15:08.0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06" d="100"/>
          <a:sy n="106" d="100"/>
        </p:scale>
        <p:origin x="1936" y="176"/>
      </p:cViewPr>
      <p:guideLst>
        <p:guide orient="horz" pos="216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8940C15E-5880-1645-A257-37DD5B587715}"/>
    <pc:docChg chg="undo custSel addSld delSld modSld">
      <pc:chgData name="Khattab, Sherif" userId="c83b1e15-36f3-4f46-aceb-05aac24c545e" providerId="ADAL" clId="{8940C15E-5880-1645-A257-37DD5B587715}" dt="2021-02-09T15:55:14.754" v="597" actId="20577"/>
      <pc:docMkLst>
        <pc:docMk/>
      </pc:docMkLst>
      <pc:sldChg chg="add del">
        <pc:chgData name="Khattab, Sherif" userId="c83b1e15-36f3-4f46-aceb-05aac24c545e" providerId="ADAL" clId="{8940C15E-5880-1645-A257-37DD5B587715}" dt="2021-02-09T14:28:14" v="3" actId="2696"/>
        <pc:sldMkLst>
          <pc:docMk/>
          <pc:sldMk cId="1806563943" sldId="342"/>
        </pc:sldMkLst>
      </pc:sldChg>
      <pc:sldChg chg="add del">
        <pc:chgData name="Khattab, Sherif" userId="c83b1e15-36f3-4f46-aceb-05aac24c545e" providerId="ADAL" clId="{8940C15E-5880-1645-A257-37DD5B587715}" dt="2021-02-09T14:28:14" v="3" actId="2696"/>
        <pc:sldMkLst>
          <pc:docMk/>
          <pc:sldMk cId="1167711490" sldId="343"/>
        </pc:sldMkLst>
      </pc:sldChg>
      <pc:sldChg chg="add del">
        <pc:chgData name="Khattab, Sherif" userId="c83b1e15-36f3-4f46-aceb-05aac24c545e" providerId="ADAL" clId="{8940C15E-5880-1645-A257-37DD5B587715}" dt="2021-02-09T14:28:06.905" v="2" actId="2696"/>
        <pc:sldMkLst>
          <pc:docMk/>
          <pc:sldMk cId="1271999567" sldId="349"/>
        </pc:sldMkLst>
      </pc:sldChg>
      <pc:sldChg chg="modSp add del mod">
        <pc:chgData name="Khattab, Sherif" userId="c83b1e15-36f3-4f46-aceb-05aac24c545e" providerId="ADAL" clId="{8940C15E-5880-1645-A257-37DD5B587715}" dt="2021-02-09T14:36:55.362" v="286" actId="20577"/>
        <pc:sldMkLst>
          <pc:docMk/>
          <pc:sldMk cId="3990797458" sldId="378"/>
        </pc:sldMkLst>
        <pc:spChg chg="mod">
          <ac:chgData name="Khattab, Sherif" userId="c83b1e15-36f3-4f46-aceb-05aac24c545e" providerId="ADAL" clId="{8940C15E-5880-1645-A257-37DD5B587715}" dt="2021-02-09T14:36:55.362" v="286" actId="20577"/>
          <ac:spMkLst>
            <pc:docMk/>
            <pc:sldMk cId="3990797458" sldId="378"/>
            <ac:spMk id="115715" creationId="{9CCF0D6A-3A12-D542-BC48-B9C95F39152F}"/>
          </ac:spMkLst>
        </pc:spChg>
      </pc:sldChg>
      <pc:sldChg chg="addSp delSp modSp add del mod">
        <pc:chgData name="Khattab, Sherif" userId="c83b1e15-36f3-4f46-aceb-05aac24c545e" providerId="ADAL" clId="{8940C15E-5880-1645-A257-37DD5B587715}" dt="2021-02-09T15:39:25.850" v="315" actId="21"/>
        <pc:sldMkLst>
          <pc:docMk/>
          <pc:sldMk cId="2736486443" sldId="379"/>
        </pc:sldMkLst>
        <pc:spChg chg="add del mod">
          <ac:chgData name="Khattab, Sherif" userId="c83b1e15-36f3-4f46-aceb-05aac24c545e" providerId="ADAL" clId="{8940C15E-5880-1645-A257-37DD5B587715}" dt="2021-02-09T15:21:52.593" v="311"/>
          <ac:spMkLst>
            <pc:docMk/>
            <pc:sldMk cId="2736486443" sldId="379"/>
            <ac:spMk id="9" creationId="{7B926B20-3E21-C34E-8854-2B833C27E6C7}"/>
          </ac:spMkLst>
        </pc:spChg>
        <pc:spChg chg="del">
          <ac:chgData name="Khattab, Sherif" userId="c83b1e15-36f3-4f46-aceb-05aac24c545e" providerId="ADAL" clId="{8940C15E-5880-1645-A257-37DD5B587715}" dt="2021-02-09T15:17:10.908" v="297" actId="478"/>
          <ac:spMkLst>
            <pc:docMk/>
            <pc:sldMk cId="2736486443" sldId="379"/>
            <ac:spMk id="116738" creationId="{6C4CC1B2-2DDB-D94B-A612-25EB382E3F0D}"/>
          </ac:spMkLst>
        </pc:spChg>
        <pc:spChg chg="del">
          <ac:chgData name="Khattab, Sherif" userId="c83b1e15-36f3-4f46-aceb-05aac24c545e" providerId="ADAL" clId="{8940C15E-5880-1645-A257-37DD5B587715}" dt="2021-02-09T15:14:34.742" v="287" actId="478"/>
          <ac:spMkLst>
            <pc:docMk/>
            <pc:sldMk cId="2736486443" sldId="379"/>
            <ac:spMk id="116739" creationId="{388B7241-F07D-6540-A9FB-147E265C85E1}"/>
          </ac:spMkLst>
        </pc:spChg>
        <pc:spChg chg="del">
          <ac:chgData name="Khattab, Sherif" userId="c83b1e15-36f3-4f46-aceb-05aac24c545e" providerId="ADAL" clId="{8940C15E-5880-1645-A257-37DD5B587715}" dt="2021-02-09T15:21:50.860" v="309" actId="478"/>
          <ac:spMkLst>
            <pc:docMk/>
            <pc:sldMk cId="2736486443" sldId="379"/>
            <ac:spMk id="116740" creationId="{6A9576E6-97AF-1D49-9BC1-2C943B37C766}"/>
          </ac:spMkLst>
        </pc:spChg>
        <pc:picChg chg="add del mod">
          <ac:chgData name="Khattab, Sherif" userId="c83b1e15-36f3-4f46-aceb-05aac24c545e" providerId="ADAL" clId="{8940C15E-5880-1645-A257-37DD5B587715}" dt="2021-02-09T15:17:22.636" v="300" actId="478"/>
          <ac:picMkLst>
            <pc:docMk/>
            <pc:sldMk cId="2736486443" sldId="379"/>
            <ac:picMk id="2" creationId="{4990F0DC-223E-BE4F-97B1-FA5934DB7435}"/>
          </ac:picMkLst>
        </pc:picChg>
        <pc:picChg chg="add del mod">
          <ac:chgData name="Khattab, Sherif" userId="c83b1e15-36f3-4f46-aceb-05aac24c545e" providerId="ADAL" clId="{8940C15E-5880-1645-A257-37DD5B587715}" dt="2021-02-09T15:19:08.670" v="301" actId="478"/>
          <ac:picMkLst>
            <pc:docMk/>
            <pc:sldMk cId="2736486443" sldId="379"/>
            <ac:picMk id="3" creationId="{96BC8F2A-C8D2-DD44-B455-A4E9A20BA2FA}"/>
          </ac:picMkLst>
        </pc:picChg>
        <pc:picChg chg="add mod">
          <ac:chgData name="Khattab, Sherif" userId="c83b1e15-36f3-4f46-aceb-05aac24c545e" providerId="ADAL" clId="{8940C15E-5880-1645-A257-37DD5B587715}" dt="2021-02-09T15:19:12.461" v="303" actId="1076"/>
          <ac:picMkLst>
            <pc:docMk/>
            <pc:sldMk cId="2736486443" sldId="379"/>
            <ac:picMk id="4" creationId="{77910E5A-1921-F146-82EA-0FE11E122851}"/>
          </ac:picMkLst>
        </pc:picChg>
        <pc:picChg chg="add del mod">
          <ac:chgData name="Khattab, Sherif" userId="c83b1e15-36f3-4f46-aceb-05aac24c545e" providerId="ADAL" clId="{8940C15E-5880-1645-A257-37DD5B587715}" dt="2021-02-09T15:20:25.251" v="306" actId="478"/>
          <ac:picMkLst>
            <pc:docMk/>
            <pc:sldMk cId="2736486443" sldId="379"/>
            <ac:picMk id="5" creationId="{31888E85-2B03-1948-962A-1412E1A778F5}"/>
          </ac:picMkLst>
        </pc:picChg>
        <pc:picChg chg="add mod">
          <ac:chgData name="Khattab, Sherif" userId="c83b1e15-36f3-4f46-aceb-05aac24c545e" providerId="ADAL" clId="{8940C15E-5880-1645-A257-37DD5B587715}" dt="2021-02-09T15:20:33.109" v="308" actId="1076"/>
          <ac:picMkLst>
            <pc:docMk/>
            <pc:sldMk cId="2736486443" sldId="379"/>
            <ac:picMk id="6" creationId="{B855D752-950F-EC42-BA0B-168F4D95AF10}"/>
          </ac:picMkLst>
        </pc:picChg>
        <pc:picChg chg="add mod">
          <ac:chgData name="Khattab, Sherif" userId="c83b1e15-36f3-4f46-aceb-05aac24c545e" providerId="ADAL" clId="{8940C15E-5880-1645-A257-37DD5B587715}" dt="2021-02-09T15:22:01.491" v="313" actId="1076"/>
          <ac:picMkLst>
            <pc:docMk/>
            <pc:sldMk cId="2736486443" sldId="379"/>
            <ac:picMk id="10" creationId="{43F79090-4942-0947-BB02-9E09A5BC2C6F}"/>
          </ac:picMkLst>
        </pc:picChg>
        <pc:picChg chg="add del">
          <ac:chgData name="Khattab, Sherif" userId="c83b1e15-36f3-4f46-aceb-05aac24c545e" providerId="ADAL" clId="{8940C15E-5880-1645-A257-37DD5B587715}" dt="2021-02-09T15:39:25.850" v="315" actId="21"/>
          <ac:picMkLst>
            <pc:docMk/>
            <pc:sldMk cId="2736486443" sldId="379"/>
            <ac:picMk id="11" creationId="{F062DD8F-D89A-F448-AFC5-8CA88E532DC6}"/>
          </ac:picMkLst>
        </pc:picChg>
      </pc:sldChg>
      <pc:sldChg chg="add">
        <pc:chgData name="Khattab, Sherif" userId="c83b1e15-36f3-4f46-aceb-05aac24c545e" providerId="ADAL" clId="{8940C15E-5880-1645-A257-37DD5B587715}" dt="2021-02-09T14:28:43.831" v="4"/>
        <pc:sldMkLst>
          <pc:docMk/>
          <pc:sldMk cId="1615265174" sldId="380"/>
        </pc:sldMkLst>
      </pc:sldChg>
      <pc:sldChg chg="add">
        <pc:chgData name="Khattab, Sherif" userId="c83b1e15-36f3-4f46-aceb-05aac24c545e" providerId="ADAL" clId="{8940C15E-5880-1645-A257-37DD5B587715}" dt="2021-02-09T14:28:43.831" v="4"/>
        <pc:sldMkLst>
          <pc:docMk/>
          <pc:sldMk cId="1337868689" sldId="381"/>
        </pc:sldMkLst>
      </pc:sldChg>
      <pc:sldChg chg="add">
        <pc:chgData name="Khattab, Sherif" userId="c83b1e15-36f3-4f46-aceb-05aac24c545e" providerId="ADAL" clId="{8940C15E-5880-1645-A257-37DD5B587715}" dt="2021-02-09T14:28:43.831" v="4"/>
        <pc:sldMkLst>
          <pc:docMk/>
          <pc:sldMk cId="3851230975" sldId="382"/>
        </pc:sldMkLst>
      </pc:sldChg>
      <pc:sldChg chg="add">
        <pc:chgData name="Khattab, Sherif" userId="c83b1e15-36f3-4f46-aceb-05aac24c545e" providerId="ADAL" clId="{8940C15E-5880-1645-A257-37DD5B587715}" dt="2021-02-09T14:28:43.831" v="4"/>
        <pc:sldMkLst>
          <pc:docMk/>
          <pc:sldMk cId="505724783" sldId="383"/>
        </pc:sldMkLst>
      </pc:sldChg>
      <pc:sldChg chg="add">
        <pc:chgData name="Khattab, Sherif" userId="c83b1e15-36f3-4f46-aceb-05aac24c545e" providerId="ADAL" clId="{8940C15E-5880-1645-A257-37DD5B587715}" dt="2021-02-09T14:28:43.831" v="4"/>
        <pc:sldMkLst>
          <pc:docMk/>
          <pc:sldMk cId="1591837287" sldId="384"/>
        </pc:sldMkLst>
      </pc:sldChg>
      <pc:sldChg chg="modSp add mod">
        <pc:chgData name="Khattab, Sherif" userId="c83b1e15-36f3-4f46-aceb-05aac24c545e" providerId="ADAL" clId="{8940C15E-5880-1645-A257-37DD5B587715}" dt="2021-02-09T15:40:19.797" v="334" actId="20577"/>
        <pc:sldMkLst>
          <pc:docMk/>
          <pc:sldMk cId="1898410716" sldId="385"/>
        </pc:sldMkLst>
        <pc:spChg chg="mod">
          <ac:chgData name="Khattab, Sherif" userId="c83b1e15-36f3-4f46-aceb-05aac24c545e" providerId="ADAL" clId="{8940C15E-5880-1645-A257-37DD5B587715}" dt="2021-02-09T15:40:19.797" v="334" actId="20577"/>
          <ac:spMkLst>
            <pc:docMk/>
            <pc:sldMk cId="1898410716" sldId="385"/>
            <ac:spMk id="123908" creationId="{C668A016-F253-4840-9F6F-38C4323EE882}"/>
          </ac:spMkLst>
        </pc:spChg>
      </pc:sldChg>
      <pc:sldChg chg="modSp mod">
        <pc:chgData name="Khattab, Sherif" userId="c83b1e15-36f3-4f46-aceb-05aac24c545e" providerId="ADAL" clId="{8940C15E-5880-1645-A257-37DD5B587715}" dt="2021-02-09T14:33:05.202" v="176" actId="20577"/>
        <pc:sldMkLst>
          <pc:docMk/>
          <pc:sldMk cId="3903507516" sldId="498"/>
        </pc:sldMkLst>
        <pc:spChg chg="mod">
          <ac:chgData name="Khattab, Sherif" userId="c83b1e15-36f3-4f46-aceb-05aac24c545e" providerId="ADAL" clId="{8940C15E-5880-1645-A257-37DD5B587715}" dt="2021-02-09T14:33:05.202" v="176" actId="20577"/>
          <ac:spMkLst>
            <pc:docMk/>
            <pc:sldMk cId="3903507516" sldId="498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8940C15E-5880-1645-A257-37DD5B587715}" dt="2021-02-09T15:55:09.282" v="594" actId="20577"/>
        <pc:sldMkLst>
          <pc:docMk/>
          <pc:sldMk cId="4202616107" sldId="500"/>
        </pc:sldMkLst>
        <pc:spChg chg="mod">
          <ac:chgData name="Khattab, Sherif" userId="c83b1e15-36f3-4f46-aceb-05aac24c545e" providerId="ADAL" clId="{8940C15E-5880-1645-A257-37DD5B587715}" dt="2021-02-09T15:55:09.282" v="594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8940C15E-5880-1645-A257-37DD5B587715}" dt="2021-02-09T15:54:32.794" v="549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">
        <pc:chgData name="Khattab, Sherif" userId="c83b1e15-36f3-4f46-aceb-05aac24c545e" providerId="ADAL" clId="{8940C15E-5880-1645-A257-37DD5B587715}" dt="2021-02-09T14:35:39.113" v="178"/>
        <pc:sldMkLst>
          <pc:docMk/>
          <pc:sldMk cId="2116864396" sldId="505"/>
        </pc:sldMkLst>
        <pc:spChg chg="mod">
          <ac:chgData name="Khattab, Sherif" userId="c83b1e15-36f3-4f46-aceb-05aac24c545e" providerId="ADAL" clId="{8940C15E-5880-1645-A257-37DD5B587715}" dt="2021-02-09T14:35:39.113" v="178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8940C15E-5880-1645-A257-37DD5B587715}" dt="2021-02-09T14:36:00.200" v="234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8940C15E-5880-1645-A257-37DD5B587715}" dt="2021-02-09T14:36:00.200" v="234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add del">
        <pc:chgData name="Khattab, Sherif" userId="c83b1e15-36f3-4f46-aceb-05aac24c545e" providerId="ADAL" clId="{8940C15E-5880-1645-A257-37DD5B587715}" dt="2021-02-09T14:28:14" v="3" actId="2696"/>
        <pc:sldMkLst>
          <pc:docMk/>
          <pc:sldMk cId="4218373473" sldId="507"/>
        </pc:sldMkLst>
      </pc:sldChg>
      <pc:sldChg chg="add del">
        <pc:chgData name="Khattab, Sherif" userId="c83b1e15-36f3-4f46-aceb-05aac24c545e" providerId="ADAL" clId="{8940C15E-5880-1645-A257-37DD5B587715}" dt="2021-02-09T14:28:14" v="3" actId="2696"/>
        <pc:sldMkLst>
          <pc:docMk/>
          <pc:sldMk cId="2005153346" sldId="508"/>
        </pc:sldMkLst>
      </pc:sldChg>
      <pc:sldChg chg="add del">
        <pc:chgData name="Khattab, Sherif" userId="c83b1e15-36f3-4f46-aceb-05aac24c545e" providerId="ADAL" clId="{8940C15E-5880-1645-A257-37DD5B587715}" dt="2021-02-09T14:28:14" v="3" actId="2696"/>
        <pc:sldMkLst>
          <pc:docMk/>
          <pc:sldMk cId="707882026" sldId="509"/>
        </pc:sldMkLst>
      </pc:sldChg>
      <pc:sldChg chg="add del">
        <pc:chgData name="Khattab, Sherif" userId="c83b1e15-36f3-4f46-aceb-05aac24c545e" providerId="ADAL" clId="{8940C15E-5880-1645-A257-37DD5B587715}" dt="2021-02-09T14:28:14" v="3" actId="2696"/>
        <pc:sldMkLst>
          <pc:docMk/>
          <pc:sldMk cId="2108493189" sldId="510"/>
        </pc:sldMkLst>
      </pc:sldChg>
      <pc:sldChg chg="add del">
        <pc:chgData name="Khattab, Sherif" userId="c83b1e15-36f3-4f46-aceb-05aac24c545e" providerId="ADAL" clId="{8940C15E-5880-1645-A257-37DD5B587715}" dt="2021-02-09T14:28:14" v="3" actId="2696"/>
        <pc:sldMkLst>
          <pc:docMk/>
          <pc:sldMk cId="2618280309" sldId="511"/>
        </pc:sldMkLst>
      </pc:sldChg>
      <pc:sldChg chg="add del">
        <pc:chgData name="Khattab, Sherif" userId="c83b1e15-36f3-4f46-aceb-05aac24c545e" providerId="ADAL" clId="{8940C15E-5880-1645-A257-37DD5B587715}" dt="2021-02-09T14:28:14" v="3" actId="2696"/>
        <pc:sldMkLst>
          <pc:docMk/>
          <pc:sldMk cId="3748394407" sldId="512"/>
        </pc:sldMkLst>
      </pc:sldChg>
      <pc:sldChg chg="add del">
        <pc:chgData name="Khattab, Sherif" userId="c83b1e15-36f3-4f46-aceb-05aac24c545e" providerId="ADAL" clId="{8940C15E-5880-1645-A257-37DD5B587715}" dt="2021-02-09T14:28:14" v="3" actId="2696"/>
        <pc:sldMkLst>
          <pc:docMk/>
          <pc:sldMk cId="1413167954" sldId="513"/>
        </pc:sldMkLst>
      </pc:sldChg>
      <pc:sldChg chg="add">
        <pc:chgData name="Khattab, Sherif" userId="c83b1e15-36f3-4f46-aceb-05aac24c545e" providerId="ADAL" clId="{8940C15E-5880-1645-A257-37DD5B587715}" dt="2021-02-09T14:28:52.172" v="6"/>
        <pc:sldMkLst>
          <pc:docMk/>
          <pc:sldMk cId="1468641068" sldId="514"/>
        </pc:sldMkLst>
      </pc:sldChg>
      <pc:sldChg chg="del">
        <pc:chgData name="Khattab, Sherif" userId="c83b1e15-36f3-4f46-aceb-05aac24c545e" providerId="ADAL" clId="{8940C15E-5880-1645-A257-37DD5B587715}" dt="2021-02-09T14:28:46.880" v="5" actId="2696"/>
        <pc:sldMkLst>
          <pc:docMk/>
          <pc:sldMk cId="1560097293" sldId="514"/>
        </pc:sldMkLst>
      </pc:sldChg>
      <pc:sldChg chg="addSp modSp new mod">
        <pc:chgData name="Khattab, Sherif" userId="c83b1e15-36f3-4f46-aceb-05aac24c545e" providerId="ADAL" clId="{8940C15E-5880-1645-A257-37DD5B587715}" dt="2021-02-09T15:39:39.611" v="332" actId="20577"/>
        <pc:sldMkLst>
          <pc:docMk/>
          <pc:sldMk cId="2793897325" sldId="515"/>
        </pc:sldMkLst>
        <pc:spChg chg="mod">
          <ac:chgData name="Khattab, Sherif" userId="c83b1e15-36f3-4f46-aceb-05aac24c545e" providerId="ADAL" clId="{8940C15E-5880-1645-A257-37DD5B587715}" dt="2021-02-09T15:39:39.611" v="332" actId="20577"/>
          <ac:spMkLst>
            <pc:docMk/>
            <pc:sldMk cId="2793897325" sldId="515"/>
            <ac:spMk id="2" creationId="{455263C7-A3DF-8E4A-88D3-1D297A353CA7}"/>
          </ac:spMkLst>
        </pc:spChg>
        <pc:picChg chg="add mod">
          <ac:chgData name="Khattab, Sherif" userId="c83b1e15-36f3-4f46-aceb-05aac24c545e" providerId="ADAL" clId="{8940C15E-5880-1645-A257-37DD5B587715}" dt="2021-02-09T15:39:29.594" v="317"/>
          <ac:picMkLst>
            <pc:docMk/>
            <pc:sldMk cId="2793897325" sldId="515"/>
            <ac:picMk id="6" creationId="{863D34F3-D006-094E-92E3-E25E1BB74073}"/>
          </ac:picMkLst>
        </pc:picChg>
      </pc:sldChg>
      <pc:sldChg chg="modSp new mod">
        <pc:chgData name="Khattab, Sherif" userId="c83b1e15-36f3-4f46-aceb-05aac24c545e" providerId="ADAL" clId="{8940C15E-5880-1645-A257-37DD5B587715}" dt="2021-02-09T15:55:14.754" v="597" actId="20577"/>
        <pc:sldMkLst>
          <pc:docMk/>
          <pc:sldMk cId="2487721040" sldId="516"/>
        </pc:sldMkLst>
        <pc:spChg chg="mod">
          <ac:chgData name="Khattab, Sherif" userId="c83b1e15-36f3-4f46-aceb-05aac24c545e" providerId="ADAL" clId="{8940C15E-5880-1645-A257-37DD5B587715}" dt="2021-02-09T15:55:14.754" v="597" actId="20577"/>
          <ac:spMkLst>
            <pc:docMk/>
            <pc:sldMk cId="2487721040" sldId="516"/>
            <ac:spMk id="2" creationId="{8F0D0240-9749-9A4C-AFD0-B00F3A6D8FB6}"/>
          </ac:spMkLst>
        </pc:spChg>
        <pc:spChg chg="mod">
          <ac:chgData name="Khattab, Sherif" userId="c83b1e15-36f3-4f46-aceb-05aac24c545e" providerId="ADAL" clId="{8940C15E-5880-1645-A257-37DD5B587715}" dt="2021-02-09T15:54:46.203" v="557" actId="27636"/>
          <ac:spMkLst>
            <pc:docMk/>
            <pc:sldMk cId="2487721040" sldId="516"/>
            <ac:spMk id="3" creationId="{CBB5D1A1-A1C5-4D4A-9051-CB104F0E3B4F}"/>
          </ac:spMkLst>
        </pc:spChg>
      </pc:sldChg>
      <pc:sldChg chg="modSp new mod">
        <pc:chgData name="Khattab, Sherif" userId="c83b1e15-36f3-4f46-aceb-05aac24c545e" providerId="ADAL" clId="{8940C15E-5880-1645-A257-37DD5B587715}" dt="2021-02-09T15:55:01.222" v="592" actId="20577"/>
        <pc:sldMkLst>
          <pc:docMk/>
          <pc:sldMk cId="3114182525" sldId="517"/>
        </pc:sldMkLst>
        <pc:spChg chg="mod">
          <ac:chgData name="Khattab, Sherif" userId="c83b1e15-36f3-4f46-aceb-05aac24c545e" providerId="ADAL" clId="{8940C15E-5880-1645-A257-37DD5B587715}" dt="2021-02-09T15:54:58.493" v="589" actId="20577"/>
          <ac:spMkLst>
            <pc:docMk/>
            <pc:sldMk cId="3114182525" sldId="517"/>
            <ac:spMk id="2" creationId="{919C70E9-8DDA-5A44-B755-777D2DE8DA9E}"/>
          </ac:spMkLst>
        </pc:spChg>
        <pc:spChg chg="mod">
          <ac:chgData name="Khattab, Sherif" userId="c83b1e15-36f3-4f46-aceb-05aac24c545e" providerId="ADAL" clId="{8940C15E-5880-1645-A257-37DD5B587715}" dt="2021-02-09T15:55:01.222" v="592" actId="20577"/>
          <ac:spMkLst>
            <pc:docMk/>
            <pc:sldMk cId="3114182525" sldId="517"/>
            <ac:spMk id="3" creationId="{27042AA4-C4FA-CA41-9597-12A83EBA22E3}"/>
          </ac:spMkLst>
        </pc:spChg>
      </pc:sldChg>
      <pc:sldChg chg="add del">
        <pc:chgData name="Khattab, Sherif" userId="c83b1e15-36f3-4f46-aceb-05aac24c545e" providerId="ADAL" clId="{8940C15E-5880-1645-A257-37DD5B587715}" dt="2021-02-09T14:28:14" v="3" actId="2696"/>
        <pc:sldMkLst>
          <pc:docMk/>
          <pc:sldMk cId="3718964789" sldId="517"/>
        </pc:sldMkLst>
      </pc:sldChg>
      <pc:sldChg chg="del">
        <pc:chgData name="Khattab, Sherif" userId="c83b1e15-36f3-4f46-aceb-05aac24c545e" providerId="ADAL" clId="{8940C15E-5880-1645-A257-37DD5B587715}" dt="2021-02-09T14:27:57.549" v="0" actId="2696"/>
        <pc:sldMkLst>
          <pc:docMk/>
          <pc:sldMk cId="2915741044" sldId="518"/>
        </pc:sldMkLst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Sherif Khattab" userId="c83b1e15-36f3-4f46-aceb-05aac24c545e" providerId="ADAL" clId="{E1EAD635-061C-4258-A5A4-8AD0188F3CAD}"/>
    <pc:docChg chg="custSel addSld modSld">
      <pc:chgData name="Sherif Khattab" userId="c83b1e15-36f3-4f46-aceb-05aac24c545e" providerId="ADAL" clId="{E1EAD635-061C-4258-A5A4-8AD0188F3CAD}" dt="2021-02-10T05:09:11.431" v="187" actId="1076"/>
      <pc:docMkLst>
        <pc:docMk/>
      </pc:docMkLst>
      <pc:sldChg chg="addSp modSp new mod">
        <pc:chgData name="Sherif Khattab" userId="c83b1e15-36f3-4f46-aceb-05aac24c545e" providerId="ADAL" clId="{E1EAD635-061C-4258-A5A4-8AD0188F3CAD}" dt="2021-02-10T05:06:34.906" v="62" actId="1076"/>
        <pc:sldMkLst>
          <pc:docMk/>
          <pc:sldMk cId="1419211419" sldId="518"/>
        </pc:sldMkLst>
        <pc:spChg chg="mod">
          <ac:chgData name="Sherif Khattab" userId="c83b1e15-36f3-4f46-aceb-05aac24c545e" providerId="ADAL" clId="{E1EAD635-061C-4258-A5A4-8AD0188F3CAD}" dt="2021-02-10T05:06:27.802" v="59" actId="20577"/>
          <ac:spMkLst>
            <pc:docMk/>
            <pc:sldMk cId="1419211419" sldId="518"/>
            <ac:spMk id="2" creationId="{3AF6C6BC-021C-455A-A871-1DEC631127E9}"/>
          </ac:spMkLst>
        </pc:spChg>
        <pc:picChg chg="add mod">
          <ac:chgData name="Sherif Khattab" userId="c83b1e15-36f3-4f46-aceb-05aac24c545e" providerId="ADAL" clId="{E1EAD635-061C-4258-A5A4-8AD0188F3CAD}" dt="2021-02-10T05:06:34.906" v="62" actId="1076"/>
          <ac:picMkLst>
            <pc:docMk/>
            <pc:sldMk cId="1419211419" sldId="518"/>
            <ac:picMk id="7" creationId="{7CD1CDD8-D760-4928-A96D-4D692802B706}"/>
          </ac:picMkLst>
        </pc:picChg>
      </pc:sldChg>
      <pc:sldChg chg="addSp modSp new mod">
        <pc:chgData name="Sherif Khattab" userId="c83b1e15-36f3-4f46-aceb-05aac24c545e" providerId="ADAL" clId="{E1EAD635-061C-4258-A5A4-8AD0188F3CAD}" dt="2021-02-10T05:07:31.041" v="110" actId="1076"/>
        <pc:sldMkLst>
          <pc:docMk/>
          <pc:sldMk cId="2259346312" sldId="519"/>
        </pc:sldMkLst>
        <pc:spChg chg="mod">
          <ac:chgData name="Sherif Khattab" userId="c83b1e15-36f3-4f46-aceb-05aac24c545e" providerId="ADAL" clId="{E1EAD635-061C-4258-A5A4-8AD0188F3CAD}" dt="2021-02-10T05:07:25.052" v="107" actId="20577"/>
          <ac:spMkLst>
            <pc:docMk/>
            <pc:sldMk cId="2259346312" sldId="519"/>
            <ac:spMk id="2" creationId="{FB22F7CC-CBC9-458C-A4C4-7FEF2B3B530E}"/>
          </ac:spMkLst>
        </pc:spChg>
        <pc:picChg chg="add mod">
          <ac:chgData name="Sherif Khattab" userId="c83b1e15-36f3-4f46-aceb-05aac24c545e" providerId="ADAL" clId="{E1EAD635-061C-4258-A5A4-8AD0188F3CAD}" dt="2021-02-10T05:07:31.041" v="110" actId="1076"/>
          <ac:picMkLst>
            <pc:docMk/>
            <pc:sldMk cId="2259346312" sldId="519"/>
            <ac:picMk id="7" creationId="{BA4734EE-3E8F-403F-8361-18EE1ADEF230}"/>
          </ac:picMkLst>
        </pc:picChg>
      </pc:sldChg>
      <pc:sldChg chg="addSp modSp new mod">
        <pc:chgData name="Sherif Khattab" userId="c83b1e15-36f3-4f46-aceb-05aac24c545e" providerId="ADAL" clId="{E1EAD635-061C-4258-A5A4-8AD0188F3CAD}" dt="2021-02-10T05:07:57.543" v="134" actId="1076"/>
        <pc:sldMkLst>
          <pc:docMk/>
          <pc:sldMk cId="4082589092" sldId="520"/>
        </pc:sldMkLst>
        <pc:spChg chg="mod">
          <ac:chgData name="Sherif Khattab" userId="c83b1e15-36f3-4f46-aceb-05aac24c545e" providerId="ADAL" clId="{E1EAD635-061C-4258-A5A4-8AD0188F3CAD}" dt="2021-02-10T05:07:51.774" v="131" actId="20577"/>
          <ac:spMkLst>
            <pc:docMk/>
            <pc:sldMk cId="4082589092" sldId="520"/>
            <ac:spMk id="2" creationId="{E5E312AE-D555-4035-A1DB-43C54DAD4266}"/>
          </ac:spMkLst>
        </pc:spChg>
        <pc:picChg chg="add mod">
          <ac:chgData name="Sherif Khattab" userId="c83b1e15-36f3-4f46-aceb-05aac24c545e" providerId="ADAL" clId="{E1EAD635-061C-4258-A5A4-8AD0188F3CAD}" dt="2021-02-10T05:07:57.543" v="134" actId="1076"/>
          <ac:picMkLst>
            <pc:docMk/>
            <pc:sldMk cId="4082589092" sldId="520"/>
            <ac:picMk id="7" creationId="{F31060CF-29B4-4D75-9B2D-973A5842F347}"/>
          </ac:picMkLst>
        </pc:picChg>
      </pc:sldChg>
      <pc:sldChg chg="addSp modSp new mod">
        <pc:chgData name="Sherif Khattab" userId="c83b1e15-36f3-4f46-aceb-05aac24c545e" providerId="ADAL" clId="{E1EAD635-061C-4258-A5A4-8AD0188F3CAD}" dt="2021-02-10T05:09:11.431" v="187" actId="1076"/>
        <pc:sldMkLst>
          <pc:docMk/>
          <pc:sldMk cId="3876805328" sldId="521"/>
        </pc:sldMkLst>
        <pc:spChg chg="mod">
          <ac:chgData name="Sherif Khattab" userId="c83b1e15-36f3-4f46-aceb-05aac24c545e" providerId="ADAL" clId="{E1EAD635-061C-4258-A5A4-8AD0188F3CAD}" dt="2021-02-10T05:09:06.142" v="184" actId="27636"/>
          <ac:spMkLst>
            <pc:docMk/>
            <pc:sldMk cId="3876805328" sldId="521"/>
            <ac:spMk id="2" creationId="{AB783B47-1930-4A9F-9E13-6CC8546BF0FC}"/>
          </ac:spMkLst>
        </pc:spChg>
        <pc:picChg chg="add mod">
          <ac:chgData name="Sherif Khattab" userId="c83b1e15-36f3-4f46-aceb-05aac24c545e" providerId="ADAL" clId="{E1EAD635-061C-4258-A5A4-8AD0188F3CAD}" dt="2021-02-10T05:09:11.431" v="187" actId="1076"/>
          <ac:picMkLst>
            <pc:docMk/>
            <pc:sldMk cId="3876805328" sldId="521"/>
            <ac:picMk id="7" creationId="{D95A57D0-305B-48FD-9482-57F430AEEB62}"/>
          </ac:picMkLst>
        </pc:picChg>
      </pc:sldChg>
    </pc:docChg>
  </pc:docChgLst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FD5AE8AC-1844-6342-9A28-590C7FAFB8A2}"/>
    <pc:docChg chg="delSld modSld">
      <pc:chgData name="Khattab, Sherif" userId="c83b1e15-36f3-4f46-aceb-05aac24c545e" providerId="ADAL" clId="{FD5AE8AC-1844-6342-9A28-590C7FAFB8A2}" dt="2021-02-09T19:03:42.899" v="1" actId="2696"/>
      <pc:docMkLst>
        <pc:docMk/>
      </pc:docMkLst>
      <pc:sldChg chg="del">
        <pc:chgData name="Khattab, Sherif" userId="c83b1e15-36f3-4f46-aceb-05aac24c545e" providerId="ADAL" clId="{FD5AE8AC-1844-6342-9A28-590C7FAFB8A2}" dt="2021-02-09T19:03:42.899" v="1" actId="2696"/>
        <pc:sldMkLst>
          <pc:docMk/>
          <pc:sldMk cId="3851230975" sldId="382"/>
        </pc:sldMkLst>
      </pc:sldChg>
      <pc:sldChg chg="del">
        <pc:chgData name="Khattab, Sherif" userId="c83b1e15-36f3-4f46-aceb-05aac24c545e" providerId="ADAL" clId="{FD5AE8AC-1844-6342-9A28-590C7FAFB8A2}" dt="2021-02-09T19:03:42.899" v="1" actId="2696"/>
        <pc:sldMkLst>
          <pc:docMk/>
          <pc:sldMk cId="505724783" sldId="383"/>
        </pc:sldMkLst>
      </pc:sldChg>
      <pc:sldChg chg="del">
        <pc:chgData name="Khattab, Sherif" userId="c83b1e15-36f3-4f46-aceb-05aac24c545e" providerId="ADAL" clId="{FD5AE8AC-1844-6342-9A28-590C7FAFB8A2}" dt="2021-02-09T19:03:42.899" v="1" actId="2696"/>
        <pc:sldMkLst>
          <pc:docMk/>
          <pc:sldMk cId="1591837287" sldId="384"/>
        </pc:sldMkLst>
      </pc:sldChg>
      <pc:sldChg chg="del">
        <pc:chgData name="Khattab, Sherif" userId="c83b1e15-36f3-4f46-aceb-05aac24c545e" providerId="ADAL" clId="{FD5AE8AC-1844-6342-9A28-590C7FAFB8A2}" dt="2021-02-09T19:03:42.899" v="1" actId="2696"/>
        <pc:sldMkLst>
          <pc:docMk/>
          <pc:sldMk cId="1898410716" sldId="385"/>
        </pc:sldMkLst>
      </pc:sldChg>
      <pc:sldChg chg="modSp mod">
        <pc:chgData name="Khattab, Sherif" userId="c83b1e15-36f3-4f46-aceb-05aac24c545e" providerId="ADAL" clId="{FD5AE8AC-1844-6342-9A28-590C7FAFB8A2}" dt="2021-02-09T19:03:12.921" v="0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FD5AE8AC-1844-6342-9A28-590C7FAFB8A2}" dt="2021-02-09T19:03:12.921" v="0" actId="20577"/>
          <ac:spMkLst>
            <pc:docMk/>
            <pc:sldMk cId="3652489610" sldId="506"/>
            <ac:spMk id="3" creationId="{9FDE3B14-90B9-4B5A-83C7-6E633E32EA28}"/>
          </ac:spMkLst>
        </pc:spChg>
      </pc:sldChg>
    </pc:docChg>
  </pc:docChgLst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DB115453-F3AC-CA4C-A104-E84842BDF35F}"/>
    <pc:docChg chg="undo custSel addSld delSld modSld sldOrd">
      <pc:chgData name="Khattab, Sherif" userId="c83b1e15-36f3-4f46-aceb-05aac24c545e" providerId="ADAL" clId="{DB115453-F3AC-CA4C-A104-E84842BDF35F}" dt="2021-02-04T15:47:51.327" v="632" actId="20577"/>
      <pc:docMkLst>
        <pc:docMk/>
      </pc:docMkLst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681208715" sldId="257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664517503" sldId="258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1004035158" sldId="259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230569327" sldId="260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1444142485" sldId="261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516417489" sldId="262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561583903" sldId="263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982315759" sldId="264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423130617" sldId="265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86763112" sldId="266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661211275" sldId="267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1897509347" sldId="268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1042310649" sldId="269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703361262" sldId="270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1436808390" sldId="271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1301683851" sldId="272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55302999" sldId="274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2064114192" sldId="276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1000435174" sldId="278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2080017563" sldId="279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773510753" sldId="280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1445345591" sldId="281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306268545" sldId="282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71235497" sldId="283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099089282" sldId="284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136622862" sldId="285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949722242" sldId="286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268007695" sldId="288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442392580" sldId="290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2710637777" sldId="322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3292918179" sldId="324"/>
        </pc:sldMkLst>
      </pc:sldChg>
      <pc:sldChg chg="add del">
        <pc:chgData name="Khattab, Sherif" userId="c83b1e15-36f3-4f46-aceb-05aac24c545e" providerId="ADAL" clId="{DB115453-F3AC-CA4C-A104-E84842BDF35F}" dt="2021-02-04T15:31:06.397" v="140" actId="2696"/>
        <pc:sldMkLst>
          <pc:docMk/>
          <pc:sldMk cId="355119911" sldId="338"/>
        </pc:sldMkLst>
      </pc:sldChg>
      <pc:sldChg chg="del">
        <pc:chgData name="Khattab, Sherif" userId="c83b1e15-36f3-4f46-aceb-05aac24c545e" providerId="ADAL" clId="{DB115453-F3AC-CA4C-A104-E84842BDF35F}" dt="2021-02-04T15:31:07.222" v="141" actId="2696"/>
        <pc:sldMkLst>
          <pc:docMk/>
          <pc:sldMk cId="4223572414" sldId="339"/>
        </pc:sldMkLst>
      </pc:sldChg>
      <pc:sldChg chg="del">
        <pc:chgData name="Khattab, Sherif" userId="c83b1e15-36f3-4f46-aceb-05aac24c545e" providerId="ADAL" clId="{DB115453-F3AC-CA4C-A104-E84842BDF35F}" dt="2021-02-04T15:31:08.334" v="142" actId="2696"/>
        <pc:sldMkLst>
          <pc:docMk/>
          <pc:sldMk cId="470668490" sldId="340"/>
        </pc:sldMkLst>
      </pc:sldChg>
      <pc:sldChg chg="del">
        <pc:chgData name="Khattab, Sherif" userId="c83b1e15-36f3-4f46-aceb-05aac24c545e" providerId="ADAL" clId="{DB115453-F3AC-CA4C-A104-E84842BDF35F}" dt="2021-02-04T15:31:11.058" v="143" actId="2696"/>
        <pc:sldMkLst>
          <pc:docMk/>
          <pc:sldMk cId="1205868326" sldId="341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434376579" sldId="363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815621424" sldId="364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1934104099" sldId="365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2782429159" sldId="366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2251973667" sldId="367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3138501136" sldId="368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3210992163" sldId="369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4013065491" sldId="370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2592968416" sldId="371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3848335379" sldId="372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3161117264" sldId="373"/>
        </pc:sldMkLst>
      </pc:sldChg>
      <pc:sldChg chg="add del">
        <pc:chgData name="Khattab, Sherif" userId="c83b1e15-36f3-4f46-aceb-05aac24c545e" providerId="ADAL" clId="{DB115453-F3AC-CA4C-A104-E84842BDF35F}" dt="2021-02-04T15:31:05.603" v="139" actId="2696"/>
        <pc:sldMkLst>
          <pc:docMk/>
          <pc:sldMk cId="1542066946" sldId="374"/>
        </pc:sldMkLst>
      </pc:sldChg>
      <pc:sldChg chg="del">
        <pc:chgData name="Khattab, Sherif" userId="c83b1e15-36f3-4f46-aceb-05aac24c545e" providerId="ADAL" clId="{DB115453-F3AC-CA4C-A104-E84842BDF35F}" dt="2021-02-04T15:31:16.315" v="144" actId="2696"/>
        <pc:sldMkLst>
          <pc:docMk/>
          <pc:sldMk cId="834112894" sldId="375"/>
        </pc:sldMkLst>
      </pc:sldChg>
      <pc:sldChg chg="del">
        <pc:chgData name="Khattab, Sherif" userId="c83b1e15-36f3-4f46-aceb-05aac24c545e" providerId="ADAL" clId="{DB115453-F3AC-CA4C-A104-E84842BDF35F}" dt="2021-02-04T15:31:17.212" v="145" actId="2696"/>
        <pc:sldMkLst>
          <pc:docMk/>
          <pc:sldMk cId="1165577892" sldId="376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583513582" sldId="377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541381985" sldId="380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235897330" sldId="381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360044446" sldId="382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954384084" sldId="383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20759689" sldId="384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809799376" sldId="385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2329144619" sldId="445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1783368962" sldId="448"/>
        </pc:sldMkLst>
      </pc:sldChg>
      <pc:sldChg chg="del">
        <pc:chgData name="Khattab, Sherif" userId="c83b1e15-36f3-4f46-aceb-05aac24c545e" providerId="ADAL" clId="{DB115453-F3AC-CA4C-A104-E84842BDF35F}" dt="2021-02-04T14:40:10.021" v="0" actId="2696"/>
        <pc:sldMkLst>
          <pc:docMk/>
          <pc:sldMk cId="2276002102" sldId="451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163467695" sldId="455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816629761" sldId="459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714784862" sldId="461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931898487" sldId="462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471081860" sldId="463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156977365" sldId="465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17329803" sldId="466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643915362" sldId="467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593910045" sldId="468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392020218" sldId="469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824051756" sldId="470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025764700" sldId="471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109107092" sldId="472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185675405" sldId="473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719184921" sldId="474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632958702" sldId="475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634117846" sldId="476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4038969182" sldId="477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26259628" sldId="478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873856523" sldId="479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465344065" sldId="480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002489455" sldId="481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560930406" sldId="482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387835057" sldId="483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948397067" sldId="484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473693154" sldId="485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983945636" sldId="486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673539870" sldId="487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363323927" sldId="488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936409682" sldId="489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252833104" sldId="490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413759872" sldId="491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1930502979" sldId="492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20106575" sldId="493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3447713174" sldId="494"/>
        </pc:sldMkLst>
      </pc:sldChg>
      <pc:sldChg chg="del">
        <pc:chgData name="Khattab, Sherif" userId="c83b1e15-36f3-4f46-aceb-05aac24c545e" providerId="ADAL" clId="{DB115453-F3AC-CA4C-A104-E84842BDF35F}" dt="2021-02-04T15:33:43.441" v="248" actId="2696"/>
        <pc:sldMkLst>
          <pc:docMk/>
          <pc:sldMk cId="2129126942" sldId="495"/>
        </pc:sldMkLst>
      </pc:sldChg>
      <pc:sldChg chg="del">
        <pc:chgData name="Khattab, Sherif" userId="c83b1e15-36f3-4f46-aceb-05aac24c545e" providerId="ADAL" clId="{DB115453-F3AC-CA4C-A104-E84842BDF35F}" dt="2021-02-04T15:27:42.361" v="1" actId="2696"/>
        <pc:sldMkLst>
          <pc:docMk/>
          <pc:sldMk cId="702367729" sldId="496"/>
        </pc:sldMkLst>
      </pc:sldChg>
      <pc:sldChg chg="modSp add mod">
        <pc:chgData name="Khattab, Sherif" userId="c83b1e15-36f3-4f46-aceb-05aac24c545e" providerId="ADAL" clId="{DB115453-F3AC-CA4C-A104-E84842BDF35F}" dt="2021-02-04T15:28:43.918" v="56" actId="27636"/>
        <pc:sldMkLst>
          <pc:docMk/>
          <pc:sldMk cId="3903507516" sldId="498"/>
        </pc:sldMkLst>
        <pc:spChg chg="mod">
          <ac:chgData name="Khattab, Sherif" userId="c83b1e15-36f3-4f46-aceb-05aac24c545e" providerId="ADAL" clId="{DB115453-F3AC-CA4C-A104-E84842BDF35F}" dt="2021-02-04T15:28:43.918" v="56" actId="27636"/>
          <ac:spMkLst>
            <pc:docMk/>
            <pc:sldMk cId="3903507516" sldId="498"/>
            <ac:spMk id="3" creationId="{2466C52D-9A48-4683-BE7F-268D8DB7FAAD}"/>
          </ac:spMkLst>
        </pc:spChg>
      </pc:sldChg>
      <pc:sldChg chg="modSp add mod modAnim">
        <pc:chgData name="Khattab, Sherif" userId="c83b1e15-36f3-4f46-aceb-05aac24c545e" providerId="ADAL" clId="{DB115453-F3AC-CA4C-A104-E84842BDF35F}" dt="2021-02-04T15:47:09.746" v="608" actId="20577"/>
        <pc:sldMkLst>
          <pc:docMk/>
          <pc:sldMk cId="4202616107" sldId="500"/>
        </pc:sldMkLst>
        <pc:spChg chg="mod">
          <ac:chgData name="Khattab, Sherif" userId="c83b1e15-36f3-4f46-aceb-05aac24c545e" providerId="ADAL" clId="{DB115453-F3AC-CA4C-A104-E84842BDF35F}" dt="2021-02-04T15:47:09.746" v="608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DB115453-F3AC-CA4C-A104-E84842BDF35F}" dt="2021-02-04T15:46:50.286" v="600" actId="255"/>
          <ac:spMkLst>
            <pc:docMk/>
            <pc:sldMk cId="4202616107" sldId="500"/>
            <ac:spMk id="3" creationId="{443F42C8-5750-0341-86AA-B64ED9D37EB6}"/>
          </ac:spMkLst>
        </pc:spChg>
      </pc:sldChg>
      <pc:sldChg chg="modSp add mod">
        <pc:chgData name="Khattab, Sherif" userId="c83b1e15-36f3-4f46-aceb-05aac24c545e" providerId="ADAL" clId="{DB115453-F3AC-CA4C-A104-E84842BDF35F}" dt="2021-02-04T15:29:15.709" v="79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DB115453-F3AC-CA4C-A104-E84842BDF35F}" dt="2021-02-04T15:29:08.408" v="76" actId="20577"/>
          <ac:spMkLst>
            <pc:docMk/>
            <pc:sldMk cId="2116864396" sldId="505"/>
            <ac:spMk id="2" creationId="{4697D5D8-73B6-46FE-9121-07FEE70D566F}"/>
          </ac:spMkLst>
        </pc:spChg>
        <pc:spChg chg="mod">
          <ac:chgData name="Khattab, Sherif" userId="c83b1e15-36f3-4f46-aceb-05aac24c545e" providerId="ADAL" clId="{DB115453-F3AC-CA4C-A104-E84842BDF35F}" dt="2021-02-04T15:29:15.709" v="79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add mod">
        <pc:chgData name="Khattab, Sherif" userId="c83b1e15-36f3-4f46-aceb-05aac24c545e" providerId="ADAL" clId="{DB115453-F3AC-CA4C-A104-E84842BDF35F}" dt="2021-02-04T15:31:59.274" v="224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DB115453-F3AC-CA4C-A104-E84842BDF35F}" dt="2021-02-04T15:31:59.274" v="224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add">
        <pc:chgData name="Khattab, Sherif" userId="c83b1e15-36f3-4f46-aceb-05aac24c545e" providerId="ADAL" clId="{DB115453-F3AC-CA4C-A104-E84842BDF35F}" dt="2021-02-04T15:30:24.998" v="136"/>
        <pc:sldMkLst>
          <pc:docMk/>
          <pc:sldMk cId="4218373473" sldId="507"/>
        </pc:sldMkLst>
      </pc:sldChg>
      <pc:sldChg chg="add">
        <pc:chgData name="Khattab, Sherif" userId="c83b1e15-36f3-4f46-aceb-05aac24c545e" providerId="ADAL" clId="{DB115453-F3AC-CA4C-A104-E84842BDF35F}" dt="2021-02-04T15:30:24.998" v="136"/>
        <pc:sldMkLst>
          <pc:docMk/>
          <pc:sldMk cId="2005153346" sldId="508"/>
        </pc:sldMkLst>
      </pc:sldChg>
      <pc:sldChg chg="add">
        <pc:chgData name="Khattab, Sherif" userId="c83b1e15-36f3-4f46-aceb-05aac24c545e" providerId="ADAL" clId="{DB115453-F3AC-CA4C-A104-E84842BDF35F}" dt="2021-02-04T15:30:24.998" v="136"/>
        <pc:sldMkLst>
          <pc:docMk/>
          <pc:sldMk cId="707882026" sldId="509"/>
        </pc:sldMkLst>
      </pc:sldChg>
      <pc:sldChg chg="add">
        <pc:chgData name="Khattab, Sherif" userId="c83b1e15-36f3-4f46-aceb-05aac24c545e" providerId="ADAL" clId="{DB115453-F3AC-CA4C-A104-E84842BDF35F}" dt="2021-02-04T15:30:24.998" v="136"/>
        <pc:sldMkLst>
          <pc:docMk/>
          <pc:sldMk cId="2108493189" sldId="510"/>
        </pc:sldMkLst>
      </pc:sldChg>
      <pc:sldChg chg="add">
        <pc:chgData name="Khattab, Sherif" userId="c83b1e15-36f3-4f46-aceb-05aac24c545e" providerId="ADAL" clId="{DB115453-F3AC-CA4C-A104-E84842BDF35F}" dt="2021-02-04T15:30:24.998" v="136"/>
        <pc:sldMkLst>
          <pc:docMk/>
          <pc:sldMk cId="2618280309" sldId="511"/>
        </pc:sldMkLst>
      </pc:sldChg>
      <pc:sldChg chg="add">
        <pc:chgData name="Khattab, Sherif" userId="c83b1e15-36f3-4f46-aceb-05aac24c545e" providerId="ADAL" clId="{DB115453-F3AC-CA4C-A104-E84842BDF35F}" dt="2021-02-04T15:30:24.998" v="136"/>
        <pc:sldMkLst>
          <pc:docMk/>
          <pc:sldMk cId="3748394407" sldId="512"/>
        </pc:sldMkLst>
      </pc:sldChg>
      <pc:sldChg chg="add">
        <pc:chgData name="Khattab, Sherif" userId="c83b1e15-36f3-4f46-aceb-05aac24c545e" providerId="ADAL" clId="{DB115453-F3AC-CA4C-A104-E84842BDF35F}" dt="2021-02-04T15:30:24.998" v="136"/>
        <pc:sldMkLst>
          <pc:docMk/>
          <pc:sldMk cId="1413167954" sldId="513"/>
        </pc:sldMkLst>
      </pc:sldChg>
      <pc:sldChg chg="add del ord">
        <pc:chgData name="Khattab, Sherif" userId="c83b1e15-36f3-4f46-aceb-05aac24c545e" providerId="ADAL" clId="{DB115453-F3AC-CA4C-A104-E84842BDF35F}" dt="2021-02-04T15:47:37.779" v="610" actId="2696"/>
        <pc:sldMkLst>
          <pc:docMk/>
          <pc:sldMk cId="1518151792" sldId="514"/>
        </pc:sldMkLst>
      </pc:sldChg>
      <pc:sldChg chg="modSp add mod">
        <pc:chgData name="Khattab, Sherif" userId="c83b1e15-36f3-4f46-aceb-05aac24c545e" providerId="ADAL" clId="{DB115453-F3AC-CA4C-A104-E84842BDF35F}" dt="2021-02-04T15:47:51.327" v="632" actId="20577"/>
        <pc:sldMkLst>
          <pc:docMk/>
          <pc:sldMk cId="1560097293" sldId="514"/>
        </pc:sldMkLst>
        <pc:spChg chg="mod">
          <ac:chgData name="Khattab, Sherif" userId="c83b1e15-36f3-4f46-aceb-05aac24c545e" providerId="ADAL" clId="{DB115453-F3AC-CA4C-A104-E84842BDF35F}" dt="2021-02-04T15:47:51.327" v="632" actId="20577"/>
          <ac:spMkLst>
            <pc:docMk/>
            <pc:sldMk cId="1560097293" sldId="514"/>
            <ac:spMk id="3" creationId="{C62B6C5A-CC0C-40C3-BD2B-60F0CF3EE1C4}"/>
          </ac:spMkLst>
        </pc:spChg>
      </pc:sldChg>
      <pc:sldChg chg="add del">
        <pc:chgData name="Khattab, Sherif" userId="c83b1e15-36f3-4f46-aceb-05aac24c545e" providerId="ADAL" clId="{DB115453-F3AC-CA4C-A104-E84842BDF35F}" dt="2021-02-04T15:47:34.401" v="609" actId="2696"/>
        <pc:sldMkLst>
          <pc:docMk/>
          <pc:sldMk cId="2968036977" sldId="515"/>
        </pc:sldMkLst>
      </pc:sldChg>
      <pc:sldChg chg="add del">
        <pc:chgData name="Khattab, Sherif" userId="c83b1e15-36f3-4f46-aceb-05aac24c545e" providerId="ADAL" clId="{DB115453-F3AC-CA4C-A104-E84842BDF35F}" dt="2021-02-04T15:33:20.482" v="247" actId="2696"/>
        <pc:sldMkLst>
          <pc:docMk/>
          <pc:sldMk cId="1720773840" sldId="516"/>
        </pc:sldMkLst>
      </pc:sldChg>
      <pc:sldChg chg="modSp add mod modAnim">
        <pc:chgData name="Khattab, Sherif" userId="c83b1e15-36f3-4f46-aceb-05aac24c545e" providerId="ADAL" clId="{DB115453-F3AC-CA4C-A104-E84842BDF35F}" dt="2021-02-04T15:35:54.222" v="318"/>
        <pc:sldMkLst>
          <pc:docMk/>
          <pc:sldMk cId="3718964789" sldId="517"/>
        </pc:sldMkLst>
        <pc:spChg chg="mod">
          <ac:chgData name="Khattab, Sherif" userId="c83b1e15-36f3-4f46-aceb-05aac24c545e" providerId="ADAL" clId="{DB115453-F3AC-CA4C-A104-E84842BDF35F}" dt="2021-02-04T15:34:14.349" v="311" actId="20577"/>
          <ac:spMkLst>
            <pc:docMk/>
            <pc:sldMk cId="3718964789" sldId="517"/>
            <ac:spMk id="109571" creationId="{EB65A8A9-691B-3D4F-B0AA-00914900DB3A}"/>
          </ac:spMkLst>
        </pc:spChg>
      </pc:sldChg>
      <pc:sldChg chg="modSp new mod modAnim">
        <pc:chgData name="Khattab, Sherif" userId="c83b1e15-36f3-4f46-aceb-05aac24c545e" providerId="ADAL" clId="{DB115453-F3AC-CA4C-A104-E84842BDF35F}" dt="2021-02-04T15:46:14.474" v="584"/>
        <pc:sldMkLst>
          <pc:docMk/>
          <pc:sldMk cId="2915741044" sldId="518"/>
        </pc:sldMkLst>
        <pc:spChg chg="mod">
          <ac:chgData name="Khattab, Sherif" userId="c83b1e15-36f3-4f46-aceb-05aac24c545e" providerId="ADAL" clId="{DB115453-F3AC-CA4C-A104-E84842BDF35F}" dt="2021-02-04T15:46:07.217" v="582" actId="20577"/>
          <ac:spMkLst>
            <pc:docMk/>
            <pc:sldMk cId="2915741044" sldId="518"/>
            <ac:spMk id="2" creationId="{8667BC04-66FF-6645-BF3B-C1E3661A415F}"/>
          </ac:spMkLst>
        </pc:spChg>
        <pc:spChg chg="mod">
          <ac:chgData name="Khattab, Sherif" userId="c83b1e15-36f3-4f46-aceb-05aac24c545e" providerId="ADAL" clId="{DB115453-F3AC-CA4C-A104-E84842BDF35F}" dt="2021-02-04T15:46:03.248" v="576" actId="27636"/>
          <ac:spMkLst>
            <pc:docMk/>
            <pc:sldMk cId="2915741044" sldId="518"/>
            <ac:spMk id="3" creationId="{D88A941B-7884-4C45-841F-6BCCC7534788}"/>
          </ac:spMkLst>
        </pc:spChg>
      </pc:sldChg>
    </pc:docChg>
  </pc:docChgLst>
  <pc:docChgLst>
    <pc:chgData name="Khattab, Sherif" userId="c83b1e15-36f3-4f46-aceb-05aac24c545e" providerId="ADAL" clId="{2B91F861-8EEA-9C47-804D-ECA02635D777}"/>
    <pc:docChg chg="modSld">
      <pc:chgData name="Khattab, Sherif" userId="c83b1e15-36f3-4f46-aceb-05aac24c545e" providerId="ADAL" clId="{2B91F861-8EEA-9C47-804D-ECA02635D777}" dt="2021-09-01T06:15:08.041" v="0"/>
      <pc:docMkLst>
        <pc:docMk/>
      </pc:docMkLst>
      <pc:sldChg chg="modSp">
        <pc:chgData name="Khattab, Sherif" userId="c83b1e15-36f3-4f46-aceb-05aac24c545e" providerId="ADAL" clId="{2B91F861-8EEA-9C47-804D-ECA02635D777}" dt="2021-09-01T06:15:08.041" v="0"/>
        <pc:sldMkLst>
          <pc:docMk/>
          <pc:sldMk cId="1330366002" sldId="454"/>
        </pc:sldMkLst>
        <pc:spChg chg="mod">
          <ac:chgData name="Khattab, Sherif" userId="c83b1e15-36f3-4f46-aceb-05aac24c545e" providerId="ADAL" clId="{2B91F861-8EEA-9C47-804D-ECA02635D777}" dt="2021-09-01T06:15:08.041" v="0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1.jpeg"/><Relationship Id="rId7" Type="http://schemas.openxmlformats.org/officeDocument/2006/relationships/image" Target="../media/image15.em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Relationship Id="rId9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CS/COE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/>
              <a:t>Fall 2021</a:t>
            </a:r>
          </a:p>
          <a:p>
            <a:pPr eaLnBrk="1">
              <a:lnSpc>
                <a:spcPct val="92000"/>
              </a:lnSpc>
            </a:pPr>
            <a:r>
              <a:rPr lang="en-GB" altLang="en-US" sz="4000"/>
              <a:t>Sherif </a:t>
            </a:r>
            <a:r>
              <a:rPr lang="en-GB" altLang="en-US" sz="4000" dirty="0"/>
              <a:t>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>
                <a:solidFill>
                  <a:schemeClr val="tx1"/>
                </a:solidFill>
              </a:rPr>
              <a:t>(Some slides are from </a:t>
            </a:r>
            <a:r>
              <a:rPr lang="en-US" altLang="en-US" b="1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662FDEC6-1A57-7A4E-BD61-B4C9C42FB1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Classical synchronization problems</a:t>
            </a:r>
          </a:p>
        </p:txBody>
      </p:sp>
      <p:sp>
        <p:nvSpPr>
          <p:cNvPr id="115715" name="Rectangle 3">
            <a:extLst>
              <a:ext uri="{FF2B5EF4-FFF2-40B4-BE49-F238E27FC236}">
                <a16:creationId xmlns:a16="http://schemas.microsoft.com/office/drawing/2014/main" id="{9CCF0D6A-3A12-D542-BC48-B9C95F3915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205"/>
              <a:t>Bounded Buffer</a:t>
            </a:r>
          </a:p>
          <a:p>
            <a:pPr lvl="1"/>
            <a:r>
              <a:rPr lang="en-US" altLang="en-US" sz="1984"/>
              <a:t>Multiple producers and consumers</a:t>
            </a:r>
          </a:p>
          <a:p>
            <a:pPr lvl="1"/>
            <a:r>
              <a:rPr lang="en-US" altLang="en-US" sz="1984"/>
              <a:t>Synchronize access to shared buffer</a:t>
            </a:r>
          </a:p>
          <a:p>
            <a:r>
              <a:rPr lang="en-US" altLang="en-US" sz="2205"/>
              <a:t>Readers &amp; Writers</a:t>
            </a:r>
          </a:p>
          <a:p>
            <a:pPr lvl="1"/>
            <a:r>
              <a:rPr lang="en-US" altLang="en-US" sz="1984"/>
              <a:t>Many processes that may read and/or write</a:t>
            </a:r>
          </a:p>
          <a:p>
            <a:pPr lvl="1"/>
            <a:r>
              <a:rPr lang="en-US" altLang="en-US" sz="1984"/>
              <a:t>Only one writer allowed at any time</a:t>
            </a:r>
          </a:p>
          <a:p>
            <a:pPr lvl="1"/>
            <a:r>
              <a:rPr lang="en-US" altLang="en-US" sz="1984"/>
              <a:t>Many readers allowed, but not while a process is writing</a:t>
            </a:r>
          </a:p>
          <a:p>
            <a:r>
              <a:rPr lang="en-US" altLang="en-US" sz="2205"/>
              <a:t>Dining Philosophers</a:t>
            </a:r>
          </a:p>
          <a:p>
            <a:pPr lvl="1"/>
            <a:r>
              <a:rPr lang="en-US" altLang="en-US" sz="1984"/>
              <a:t>Resource allocation problem</a:t>
            </a:r>
          </a:p>
          <a:p>
            <a:pPr lvl="1"/>
            <a:r>
              <a:rPr lang="en-US" altLang="en-US" sz="1984"/>
              <a:t>N processes and limited resources to perform sequence of tasks</a:t>
            </a:r>
          </a:p>
          <a:p>
            <a:r>
              <a:rPr lang="en-US" altLang="en-US" sz="2205"/>
              <a:t>Goal 1: use semaphores to implement solutions to these problems</a:t>
            </a:r>
          </a:p>
          <a:p>
            <a:r>
              <a:rPr lang="en-US" altLang="en-US" sz="2205"/>
              <a:t>Goal 2: use locks and condition variables to implement solutions to these problems</a:t>
            </a:r>
          </a:p>
          <a:p>
            <a:endParaRPr lang="en-US" altLang="en-US" sz="2205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0C602E-3244-7347-8C4C-7141324C4D7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CS/COE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641B87-BBB9-9941-85A4-F6E6D630A4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9332445C-364B-B74D-9715-C1EFE853EA5E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1007943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10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0797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41" name="Rectangle 5">
            <a:extLst>
              <a:ext uri="{FF2B5EF4-FFF2-40B4-BE49-F238E27FC236}">
                <a16:creationId xmlns:a16="http://schemas.microsoft.com/office/drawing/2014/main" id="{61954CF2-0056-D24F-AC34-B313ACE689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Bounded buffer problem</a:t>
            </a:r>
          </a:p>
        </p:txBody>
      </p:sp>
      <p:sp>
        <p:nvSpPr>
          <p:cNvPr id="116742" name="Rectangle 6">
            <a:extLst>
              <a:ext uri="{FF2B5EF4-FFF2-40B4-BE49-F238E27FC236}">
                <a16:creationId xmlns:a16="http://schemas.microsoft.com/office/drawing/2014/main" id="{7FDA39D6-D460-F84C-B825-972ADE5DCF4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646"/>
              <a:t>Goal: implement producer-consumer without busy waiting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8C40539-46F0-494A-8163-8D5BF28501B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CS/COE 1550 – Operating Systems – Sherif Khattab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005030-9F97-AB44-8CA9-4B4CEC2B22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E0FE04A3-DC21-3044-BC0A-00533AB3A780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1007943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11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910E5A-1921-F146-82EA-0FE11E122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3024187"/>
            <a:ext cx="4381500" cy="3759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55D752-950F-EC42-BA0B-168F4D95A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450" y="1225732"/>
            <a:ext cx="3213100" cy="147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3F79090-4942-0947-BB02-9E09A5BC2C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0312" y="3024187"/>
            <a:ext cx="4381500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486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263C7-A3DF-8E4A-88D3-1D297A353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Thread spawning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79A8A-9253-ED4B-B806-A0AAEEAE8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8EE6A-418A-A742-9326-198F0AD77D1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4ED96C-7A9D-E848-93DC-F27A3BDD67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12</a:t>
            </a:fld>
            <a:endParaRPr lang="en-GB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3D34F3-D006-094E-92E3-E25E1BB74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262" y="2014537"/>
            <a:ext cx="58801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897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2F7CC-CBC9-458C-A4C4-7FEF2B3B5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Tracing 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0034C-220D-4CA1-99AC-0A21ECFD6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E8263B-E7D6-42F0-96CE-FF041FB5869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7A26CC-25FE-4321-90D8-A058371174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13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4734EE-3E8F-403F-8361-18EE1ADEF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734" y="987727"/>
            <a:ext cx="9227640" cy="615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46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83B47-1930-4A9F-9E13-6CC8546BF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Deadlock can happen with a small mistake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64DE7-2981-4A08-AA98-C6054F8E1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CBACF6-04CF-4217-97E4-488B8A9D031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EC06D1-4648-4B4D-AFB6-6D6C5A5FF7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14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5A57D0-305B-48FD-9482-57F430AEE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10" y="1156426"/>
            <a:ext cx="8531604" cy="568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805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>
            <a:extLst>
              <a:ext uri="{FF2B5EF4-FFF2-40B4-BE49-F238E27FC236}">
                <a16:creationId xmlns:a16="http://schemas.microsoft.com/office/drawing/2014/main" id="{39807B7F-29D5-4E40-91D5-70F81AE81E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5343" tIns="47672" rIns="95343" bIns="47672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Readers-writers problem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A8AD5B-F689-B94F-A878-23B8A0273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A88B15B3-238A-4746-829A-03A0FAA7FB1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CS/COE 1550 – Operating Systems – Sherif Khattab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D97A772E-AF56-8A43-8E21-10E9198972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C0986B25-9E88-EE41-A75D-FC0E7FAC62B1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1007943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15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17763" name="Text Box 3">
            <a:extLst>
              <a:ext uri="{FF2B5EF4-FFF2-40B4-BE49-F238E27FC236}">
                <a16:creationId xmlns:a16="http://schemas.microsoft.com/office/drawing/2014/main" id="{89772631-038C-E54C-A258-8571A9CC85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002" y="2913625"/>
            <a:ext cx="5199027" cy="4015681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5343" tIns="47672" rIns="95343" bIns="47672">
            <a:spAutoFit/>
          </a:bodyPr>
          <a:lstStyle>
            <a:lvl1pPr defTabSz="865188">
              <a:defRPr sz="2400">
                <a:solidFill>
                  <a:schemeClr val="tx1"/>
                </a:solidFill>
                <a:latin typeface="Times" pitchFamily="2" charset="0"/>
              </a:defRPr>
            </a:lvl1pPr>
            <a:lvl2pPr marL="431800" defTabSz="865188">
              <a:defRPr sz="2400">
                <a:solidFill>
                  <a:schemeClr val="tx1"/>
                </a:solidFill>
                <a:latin typeface="Times" pitchFamily="2" charset="0"/>
              </a:defRPr>
            </a:lvl2pPr>
            <a:lvl3pPr marL="865188" defTabSz="865188">
              <a:defRPr sz="2400">
                <a:solidFill>
                  <a:schemeClr val="tx1"/>
                </a:solidFill>
                <a:latin typeface="Times" pitchFamily="2" charset="0"/>
              </a:defRPr>
            </a:lvl3pPr>
            <a:lvl4pPr marL="1296988" defTabSz="865188">
              <a:defRPr sz="2400">
                <a:solidFill>
                  <a:schemeClr val="tx1"/>
                </a:solidFill>
                <a:latin typeface="Times" pitchFamily="2" charset="0"/>
              </a:defRPr>
            </a:lvl4pPr>
            <a:lvl5pPr marL="1730375" defTabSz="865188">
              <a:defRPr sz="2400">
                <a:solidFill>
                  <a:schemeClr val="tx1"/>
                </a:solidFill>
                <a:latin typeface="Times" pitchFamily="2" charset="0"/>
              </a:defRPr>
            </a:lvl5pPr>
            <a:lvl6pPr marL="21875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6pPr>
            <a:lvl7pPr marL="26447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7pPr>
            <a:lvl8pPr marL="31019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8pPr>
            <a:lvl9pPr marL="35591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9pPr>
          </a:lstStyle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5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Reader process</a:t>
            </a:r>
            <a:endParaRPr kumimoji="0" lang="en-US" altLang="en-US" sz="187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pitchFamily="2" charset="0"/>
              <a:ea typeface="+mn-ea"/>
              <a:cs typeface="Arial"/>
            </a:endParaRP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…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mutex.down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();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nreaders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+= 1;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if (</a:t>
            </a: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nreaders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== 1) // wait if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 </a:t>
            </a: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writing.down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();  // 1st reader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mutex.up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();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// Read some stuff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mutex.down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();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nreaders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-= 1;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if (</a:t>
            </a: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nreaders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== 0)	// signal if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 </a:t>
            </a: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writing.up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();	// last reader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mutex.up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();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…</a:t>
            </a:r>
          </a:p>
        </p:txBody>
      </p:sp>
      <p:sp>
        <p:nvSpPr>
          <p:cNvPr id="117764" name="Text Box 4">
            <a:extLst>
              <a:ext uri="{FF2B5EF4-FFF2-40B4-BE49-F238E27FC236}">
                <a16:creationId xmlns:a16="http://schemas.microsoft.com/office/drawing/2014/main" id="{6DC7AD72-9641-BD45-B4F4-BA4D26229C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936" y="1574932"/>
            <a:ext cx="5360020" cy="1029351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5343" tIns="47672" rIns="95343" bIns="47672">
            <a:spAutoFit/>
          </a:bodyPr>
          <a:lstStyle>
            <a:lvl1pPr defTabSz="865188">
              <a:defRPr sz="2400">
                <a:solidFill>
                  <a:schemeClr val="tx1"/>
                </a:solidFill>
                <a:latin typeface="Times" pitchFamily="2" charset="0"/>
              </a:defRPr>
            </a:lvl1pPr>
            <a:lvl2pPr marL="431800" defTabSz="865188">
              <a:defRPr sz="2400">
                <a:solidFill>
                  <a:schemeClr val="tx1"/>
                </a:solidFill>
                <a:latin typeface="Times" pitchFamily="2" charset="0"/>
              </a:defRPr>
            </a:lvl2pPr>
            <a:lvl3pPr marL="865188" defTabSz="865188">
              <a:defRPr sz="2400">
                <a:solidFill>
                  <a:schemeClr val="tx1"/>
                </a:solidFill>
                <a:latin typeface="Times" pitchFamily="2" charset="0"/>
              </a:defRPr>
            </a:lvl3pPr>
            <a:lvl4pPr marL="1296988" defTabSz="865188">
              <a:defRPr sz="2400">
                <a:solidFill>
                  <a:schemeClr val="tx1"/>
                </a:solidFill>
                <a:latin typeface="Times" pitchFamily="2" charset="0"/>
              </a:defRPr>
            </a:lvl4pPr>
            <a:lvl5pPr marL="1730375" defTabSz="865188">
              <a:defRPr sz="2400">
                <a:solidFill>
                  <a:schemeClr val="tx1"/>
                </a:solidFill>
                <a:latin typeface="Times" pitchFamily="2" charset="0"/>
              </a:defRPr>
            </a:lvl5pPr>
            <a:lvl6pPr marL="21875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6pPr>
            <a:lvl7pPr marL="26447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7pPr>
            <a:lvl8pPr marL="31019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8pPr>
            <a:lvl9pPr marL="35591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9pPr>
          </a:lstStyle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5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Shared variables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int </a:t>
            </a: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nreaders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Semaphore mutex(1), writing(1);</a:t>
            </a:r>
            <a:endParaRPr kumimoji="0" lang="en-US" altLang="en-US" sz="187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pitchFamily="2" charset="0"/>
              <a:ea typeface="+mn-ea"/>
              <a:cs typeface="Arial"/>
            </a:endParaRPr>
          </a:p>
        </p:txBody>
      </p:sp>
      <p:sp>
        <p:nvSpPr>
          <p:cNvPr id="117765" name="Text Box 5">
            <a:extLst>
              <a:ext uri="{FF2B5EF4-FFF2-40B4-BE49-F238E27FC236}">
                <a16:creationId xmlns:a16="http://schemas.microsoft.com/office/drawing/2014/main" id="{30B21FF5-F950-2946-B630-764AF2557D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01021" y="2913625"/>
            <a:ext cx="3198862" cy="1843805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5343" tIns="47672" rIns="95343" bIns="47672">
            <a:spAutoFit/>
          </a:bodyPr>
          <a:lstStyle>
            <a:lvl1pPr defTabSz="865188">
              <a:defRPr sz="2400">
                <a:solidFill>
                  <a:schemeClr val="tx1"/>
                </a:solidFill>
                <a:latin typeface="Times" pitchFamily="2" charset="0"/>
              </a:defRPr>
            </a:lvl1pPr>
            <a:lvl2pPr marL="431800" defTabSz="865188">
              <a:defRPr sz="2400">
                <a:solidFill>
                  <a:schemeClr val="tx1"/>
                </a:solidFill>
                <a:latin typeface="Times" pitchFamily="2" charset="0"/>
              </a:defRPr>
            </a:lvl2pPr>
            <a:lvl3pPr marL="865188" defTabSz="865188">
              <a:defRPr sz="2400">
                <a:solidFill>
                  <a:schemeClr val="tx1"/>
                </a:solidFill>
                <a:latin typeface="Times" pitchFamily="2" charset="0"/>
              </a:defRPr>
            </a:lvl3pPr>
            <a:lvl4pPr marL="1296988" defTabSz="865188">
              <a:defRPr sz="2400">
                <a:solidFill>
                  <a:schemeClr val="tx1"/>
                </a:solidFill>
                <a:latin typeface="Times" pitchFamily="2" charset="0"/>
              </a:defRPr>
            </a:lvl4pPr>
            <a:lvl5pPr marL="1730375" defTabSz="865188">
              <a:defRPr sz="2400">
                <a:solidFill>
                  <a:schemeClr val="tx1"/>
                </a:solidFill>
                <a:latin typeface="Times" pitchFamily="2" charset="0"/>
              </a:defRPr>
            </a:lvl5pPr>
            <a:lvl6pPr marL="21875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6pPr>
            <a:lvl7pPr marL="26447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7pPr>
            <a:lvl8pPr marL="31019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8pPr>
            <a:lvl9pPr marL="35591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9pPr>
          </a:lstStyle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5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Writer process</a:t>
            </a:r>
            <a:endParaRPr kumimoji="0" lang="en-US" altLang="en-US" sz="187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pitchFamily="2" charset="0"/>
              <a:ea typeface="+mn-ea"/>
              <a:cs typeface="Arial"/>
            </a:endParaRP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…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writing.down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();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// Write some stuff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writing.up</a:t>
            </a: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();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…</a:t>
            </a:r>
            <a:endParaRPr kumimoji="0" lang="en-US" altLang="en-US" sz="187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pitchFamily="2" charset="0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71999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312AE-D555-4035-A1DB-43C54DAD4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Tracing 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A793C-AFEE-42B1-944E-FF0935EA22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C9F6B1-BA7E-4BDE-AD4C-3966B34BB81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5A26E1-36C6-4E21-848E-DB682A803F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16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1060CF-29B4-4D75-9B2D-973A5842F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21" y="1030961"/>
            <a:ext cx="9111634" cy="607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589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>
            <a:extLst>
              <a:ext uri="{FF2B5EF4-FFF2-40B4-BE49-F238E27FC236}">
                <a16:creationId xmlns:a16="http://schemas.microsoft.com/office/drawing/2014/main" id="{26D54543-5CF1-B947-A0EE-00F2D893EE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5343" tIns="47672" rIns="95343" bIns="47672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Dining Philosophers</a:t>
            </a:r>
          </a:p>
        </p:txBody>
      </p:sp>
      <p:sp>
        <p:nvSpPr>
          <p:cNvPr id="118806" name="Rectangle 22">
            <a:extLst>
              <a:ext uri="{FF2B5EF4-FFF2-40B4-BE49-F238E27FC236}">
                <a16:creationId xmlns:a16="http://schemas.microsoft.com/office/drawing/2014/main" id="{ED78E685-ED28-7549-B9BC-0EA9598A3A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87079"/>
            <a:ext cx="4266885" cy="6506358"/>
          </a:xfrm>
        </p:spPr>
        <p:txBody>
          <a:bodyPr vert="horz" wrap="square" lIns="95343" tIns="47672" rIns="95343" bIns="47672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r>
              <a:rPr lang="en-US" altLang="en-US" sz="2646" i="1"/>
              <a:t>N</a:t>
            </a:r>
            <a:r>
              <a:rPr lang="en-US" altLang="en-US" sz="2646"/>
              <a:t> philosophers around a table</a:t>
            </a:r>
          </a:p>
          <a:p>
            <a:pPr lvl="1"/>
            <a:r>
              <a:rPr lang="en-US" altLang="en-US" sz="2205"/>
              <a:t>All are hungry</a:t>
            </a:r>
          </a:p>
          <a:p>
            <a:pPr lvl="1"/>
            <a:r>
              <a:rPr lang="en-US" altLang="en-US" sz="2205"/>
              <a:t>All like to think</a:t>
            </a:r>
          </a:p>
          <a:p>
            <a:r>
              <a:rPr lang="en-US" altLang="en-US" sz="2646" i="1"/>
              <a:t>N</a:t>
            </a:r>
            <a:r>
              <a:rPr lang="en-US" altLang="en-US" sz="2646"/>
              <a:t> chopsticks available</a:t>
            </a:r>
          </a:p>
          <a:p>
            <a:pPr lvl="1"/>
            <a:r>
              <a:rPr lang="en-US" altLang="en-US" sz="2205"/>
              <a:t>1 between each pair of philosophers</a:t>
            </a:r>
          </a:p>
          <a:p>
            <a:r>
              <a:rPr lang="en-US" altLang="en-US" sz="2646"/>
              <a:t>Philosophers need two chopsticks to eat</a:t>
            </a:r>
          </a:p>
          <a:p>
            <a:r>
              <a:rPr lang="en-US" altLang="en-US" sz="2646"/>
              <a:t>Philosophers alternate between eating and thinking</a:t>
            </a:r>
          </a:p>
          <a:p>
            <a:r>
              <a:rPr lang="en-US" altLang="en-US" sz="2646"/>
              <a:t>Goal: coordinate use of chopsticks</a:t>
            </a:r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D8BAE81C-B76B-1043-9117-0845AC5B463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CS/COE 1550 – Operating Systems – Sherif Khattab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E12A7118-22DB-E24A-AC7D-671F01F343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9D8FF29B-B191-0F4E-84AF-8BC57B29B146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1007943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18787" name="Oval 3" descr="Brown marble">
            <a:extLst>
              <a:ext uri="{FF2B5EF4-FFF2-40B4-BE49-F238E27FC236}">
                <a16:creationId xmlns:a16="http://schemas.microsoft.com/office/drawing/2014/main" id="{98C49C38-B250-2147-AE6C-530E1AA088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26537" y="2252153"/>
            <a:ext cx="3212862" cy="3134115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88" name="AutoShape 4" descr="White marble">
            <a:extLst>
              <a:ext uri="{FF2B5EF4-FFF2-40B4-BE49-F238E27FC236}">
                <a16:creationId xmlns:a16="http://schemas.microsoft.com/office/drawing/2014/main" id="{53F82913-4751-364A-8AE7-032DF279A0A9}"/>
              </a:ext>
            </a:extLst>
          </p:cNvPr>
          <p:cNvSpPr>
            <a:spLocks noChangeArrowheads="1"/>
          </p:cNvSpPr>
          <p:nvPr/>
        </p:nvSpPr>
        <p:spPr bwMode="auto">
          <a:xfrm rot="19800000">
            <a:off x="5808530" y="3358106"/>
            <a:ext cx="423482" cy="430481"/>
          </a:xfrm>
          <a:prstGeom prst="octagon">
            <a:avLst>
              <a:gd name="adj" fmla="val 29287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89" name="AutoShape 5" descr="White marble">
            <a:extLst>
              <a:ext uri="{FF2B5EF4-FFF2-40B4-BE49-F238E27FC236}">
                <a16:creationId xmlns:a16="http://schemas.microsoft.com/office/drawing/2014/main" id="{D2746B01-3B26-2547-A3F4-6814F822C8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988" y="2374649"/>
            <a:ext cx="425231" cy="430481"/>
          </a:xfrm>
          <a:prstGeom prst="octagon">
            <a:avLst>
              <a:gd name="adj" fmla="val 29287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90" name="AutoShape 6" descr="White marble">
            <a:extLst>
              <a:ext uri="{FF2B5EF4-FFF2-40B4-BE49-F238E27FC236}">
                <a16:creationId xmlns:a16="http://schemas.microsoft.com/office/drawing/2014/main" id="{7BA12B8A-76C8-8B48-BB05-9671FCD0F0C9}"/>
              </a:ext>
            </a:extLst>
          </p:cNvPr>
          <p:cNvSpPr>
            <a:spLocks noChangeArrowheads="1"/>
          </p:cNvSpPr>
          <p:nvPr/>
        </p:nvSpPr>
        <p:spPr bwMode="auto">
          <a:xfrm rot="19800000">
            <a:off x="7929438" y="2743882"/>
            <a:ext cx="425231" cy="430481"/>
          </a:xfrm>
          <a:prstGeom prst="octagon">
            <a:avLst>
              <a:gd name="adj" fmla="val 29287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91" name="AutoShape 7" descr="White marble">
            <a:extLst>
              <a:ext uri="{FF2B5EF4-FFF2-40B4-BE49-F238E27FC236}">
                <a16:creationId xmlns:a16="http://schemas.microsoft.com/office/drawing/2014/main" id="{13E152E0-121B-6F48-8C9E-94F2BE92FD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1769" y="4402811"/>
            <a:ext cx="423482" cy="430481"/>
          </a:xfrm>
          <a:prstGeom prst="octagon">
            <a:avLst>
              <a:gd name="adj" fmla="val 29287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92" name="AutoShape 8" descr="White marble">
            <a:extLst>
              <a:ext uri="{FF2B5EF4-FFF2-40B4-BE49-F238E27FC236}">
                <a16:creationId xmlns:a16="http://schemas.microsoft.com/office/drawing/2014/main" id="{4043197E-3A9F-0A46-A4A7-C4BE79AFE421}"/>
              </a:ext>
            </a:extLst>
          </p:cNvPr>
          <p:cNvSpPr>
            <a:spLocks noChangeArrowheads="1"/>
          </p:cNvSpPr>
          <p:nvPr/>
        </p:nvSpPr>
        <p:spPr bwMode="auto">
          <a:xfrm rot="18000000">
            <a:off x="7141973" y="4833293"/>
            <a:ext cx="423482" cy="430481"/>
          </a:xfrm>
          <a:prstGeom prst="octagon">
            <a:avLst>
              <a:gd name="adj" fmla="val 29287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93" name="AutoShape 9" descr="White marble">
            <a:extLst>
              <a:ext uri="{FF2B5EF4-FFF2-40B4-BE49-F238E27FC236}">
                <a16:creationId xmlns:a16="http://schemas.microsoft.com/office/drawing/2014/main" id="{84D5FC6A-9BC3-2749-AC1C-7840D838E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2678" y="4096575"/>
            <a:ext cx="423482" cy="430481"/>
          </a:xfrm>
          <a:prstGeom prst="octagon">
            <a:avLst>
              <a:gd name="adj" fmla="val 29287"/>
            </a:avLst>
          </a:prstGeom>
          <a:blipFill dpi="0" rotWithShape="0">
            <a:blip r:embed="rId3"/>
            <a:srcRect/>
            <a:tile tx="0" ty="0" sx="100000" sy="100000" flip="none" algn="tl"/>
          </a:blip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94" name="Line 10">
            <a:extLst>
              <a:ext uri="{FF2B5EF4-FFF2-40B4-BE49-F238E27FC236}">
                <a16:creationId xmlns:a16="http://schemas.microsoft.com/office/drawing/2014/main" id="{1714054E-4CF4-5143-B355-3185210C2B9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29274" y="4033577"/>
            <a:ext cx="425232" cy="185492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95" name="Line 11">
            <a:extLst>
              <a:ext uri="{FF2B5EF4-FFF2-40B4-BE49-F238E27FC236}">
                <a16:creationId xmlns:a16="http://schemas.microsoft.com/office/drawing/2014/main" id="{83A0AAB2-4E58-8849-9F14-46DA4237D68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657243" y="4772046"/>
            <a:ext cx="181992" cy="430481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96" name="Line 12">
            <a:extLst>
              <a:ext uri="{FF2B5EF4-FFF2-40B4-BE49-F238E27FC236}">
                <a16:creationId xmlns:a16="http://schemas.microsoft.com/office/drawing/2014/main" id="{D3D593C1-426F-3148-AB55-E37C99CF81B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808693" y="4649550"/>
            <a:ext cx="302738" cy="369234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97" name="Line 13">
            <a:extLst>
              <a:ext uri="{FF2B5EF4-FFF2-40B4-BE49-F238E27FC236}">
                <a16:creationId xmlns:a16="http://schemas.microsoft.com/office/drawing/2014/main" id="{DEEC2606-406B-7B44-8FAD-0A7A2D33967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233926" y="3541848"/>
            <a:ext cx="484729" cy="124245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98" name="Line 14">
            <a:extLst>
              <a:ext uri="{FF2B5EF4-FFF2-40B4-BE49-F238E27FC236}">
                <a16:creationId xmlns:a16="http://schemas.microsoft.com/office/drawing/2014/main" id="{3278E209-BA82-8046-88AC-2F6CB1E218D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626701" y="2435896"/>
            <a:ext cx="243240" cy="430481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sp>
        <p:nvSpPr>
          <p:cNvPr id="118799" name="Line 15">
            <a:extLst>
              <a:ext uri="{FF2B5EF4-FFF2-40B4-BE49-F238E27FC236}">
                <a16:creationId xmlns:a16="http://schemas.microsoft.com/office/drawing/2014/main" id="{D12302FB-C18D-C34E-AC6F-CA54380613A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172514" y="2805130"/>
            <a:ext cx="363984" cy="306236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itchFamily="2" charset="0"/>
              <a:ea typeface="+mn-ea"/>
              <a:cs typeface="Arial"/>
            </a:endParaRPr>
          </a:p>
        </p:txBody>
      </p:sp>
      <p:pic>
        <p:nvPicPr>
          <p:cNvPr id="118800" name="Picture 16">
            <a:extLst>
              <a:ext uri="{FF2B5EF4-FFF2-40B4-BE49-F238E27FC236}">
                <a16:creationId xmlns:a16="http://schemas.microsoft.com/office/drawing/2014/main" id="{E95CBB6A-64AD-8346-BD2B-9D520A474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4219" y="5459765"/>
            <a:ext cx="586225" cy="799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8801" name="Picture 17">
            <a:extLst>
              <a:ext uri="{FF2B5EF4-FFF2-40B4-BE49-F238E27FC236}">
                <a16:creationId xmlns:a16="http://schemas.microsoft.com/office/drawing/2014/main" id="{883C6F00-A1A9-0746-8166-922C32FA0F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6662" y="1821673"/>
            <a:ext cx="712220" cy="102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8802" name="Picture 18">
            <a:extLst>
              <a:ext uri="{FF2B5EF4-FFF2-40B4-BE49-F238E27FC236}">
                <a16:creationId xmlns:a16="http://schemas.microsoft.com/office/drawing/2014/main" id="{936CD62E-FC51-BE4C-9A40-CB47EE8BC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646" y="4033577"/>
            <a:ext cx="859214" cy="1035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8803" name="Picture 19">
            <a:extLst>
              <a:ext uri="{FF2B5EF4-FFF2-40B4-BE49-F238E27FC236}">
                <a16:creationId xmlns:a16="http://schemas.microsoft.com/office/drawing/2014/main" id="{DDF14947-FA7B-EB4B-8CEF-25F37E446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295" y="4871790"/>
            <a:ext cx="593225" cy="99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8804" name="Picture 20">
            <a:extLst>
              <a:ext uri="{FF2B5EF4-FFF2-40B4-BE49-F238E27FC236}">
                <a16:creationId xmlns:a16="http://schemas.microsoft.com/office/drawing/2014/main" id="{8421A293-89F5-BF47-B18A-1A08E6D7B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255" y="1595932"/>
            <a:ext cx="495229" cy="738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8805" name="Picture 21">
            <a:extLst>
              <a:ext uri="{FF2B5EF4-FFF2-40B4-BE49-F238E27FC236}">
                <a16:creationId xmlns:a16="http://schemas.microsoft.com/office/drawing/2014/main" id="{8A44AA5A-3BC4-4649-9DB5-DC9618E00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0330" y="2939873"/>
            <a:ext cx="1020207" cy="979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265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2" name="Rectangle 4">
            <a:extLst>
              <a:ext uri="{FF2B5EF4-FFF2-40B4-BE49-F238E27FC236}">
                <a16:creationId xmlns:a16="http://schemas.microsoft.com/office/drawing/2014/main" id="{A73752DD-1D6A-F745-BB51-635DA198A4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Dining Philosophers: solution 1</a:t>
            </a:r>
          </a:p>
        </p:txBody>
      </p:sp>
      <p:sp>
        <p:nvSpPr>
          <p:cNvPr id="119813" name="Rectangle 5">
            <a:extLst>
              <a:ext uri="{FF2B5EF4-FFF2-40B4-BE49-F238E27FC236}">
                <a16:creationId xmlns:a16="http://schemas.microsoft.com/office/drawing/2014/main" id="{2D0E5FEC-FE0E-9048-B247-70B668077E3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646"/>
              <a:t>Use a semaphore for each chopstick</a:t>
            </a:r>
          </a:p>
          <a:p>
            <a:r>
              <a:rPr lang="en-US" altLang="en-US" sz="2646"/>
              <a:t>A hungry philosopher</a:t>
            </a:r>
          </a:p>
          <a:p>
            <a:pPr lvl="1"/>
            <a:r>
              <a:rPr lang="en-US" altLang="en-US" sz="2205"/>
              <a:t>Gets the chopstick to his right</a:t>
            </a:r>
          </a:p>
          <a:p>
            <a:pPr lvl="1"/>
            <a:r>
              <a:rPr lang="en-US" altLang="en-US" sz="2205"/>
              <a:t>Gets the chopstick to his left</a:t>
            </a:r>
          </a:p>
          <a:p>
            <a:pPr lvl="1"/>
            <a:r>
              <a:rPr lang="en-US" altLang="en-US" sz="2205"/>
              <a:t>Eats</a:t>
            </a:r>
          </a:p>
          <a:p>
            <a:pPr lvl="1"/>
            <a:r>
              <a:rPr lang="en-US" altLang="en-US" sz="2205"/>
              <a:t>Puts down the chopsticks</a:t>
            </a:r>
          </a:p>
          <a:p>
            <a:r>
              <a:rPr lang="en-US" altLang="en-US" sz="2646"/>
              <a:t>Potential problems?</a:t>
            </a:r>
          </a:p>
          <a:p>
            <a:pPr lvl="1"/>
            <a:r>
              <a:rPr lang="en-US" altLang="en-US" sz="2205"/>
              <a:t>Deadlock</a:t>
            </a:r>
          </a:p>
          <a:p>
            <a:pPr lvl="1"/>
            <a:r>
              <a:rPr lang="en-US" altLang="en-US" sz="2205"/>
              <a:t>Fairness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4AD1B91-AC10-B440-9C4C-C14AAC27D89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CS/COE 1550 – Operating Systems – Sherif Khattab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9EE9886-5992-E94D-9C19-0A09959F63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AC4BF2F3-7C7C-8F43-A042-BDB20A7C1B90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1007943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18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19810" name="Text Box 2">
            <a:extLst>
              <a:ext uri="{FF2B5EF4-FFF2-40B4-BE49-F238E27FC236}">
                <a16:creationId xmlns:a16="http://schemas.microsoft.com/office/drawing/2014/main" id="{33F5E4A5-FF1A-504D-B6AA-28BF4970D4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6298" y="3307358"/>
            <a:ext cx="4303066" cy="2658258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5343" tIns="47672" rIns="95343" bIns="47672">
            <a:spAutoFit/>
          </a:bodyPr>
          <a:lstStyle>
            <a:lvl1pPr defTabSz="865188">
              <a:defRPr sz="2400">
                <a:solidFill>
                  <a:schemeClr val="tx1"/>
                </a:solidFill>
                <a:latin typeface="Times" pitchFamily="2" charset="0"/>
              </a:defRPr>
            </a:lvl1pPr>
            <a:lvl2pPr marL="431800" defTabSz="865188">
              <a:defRPr sz="2400">
                <a:solidFill>
                  <a:schemeClr val="tx1"/>
                </a:solidFill>
                <a:latin typeface="Times" pitchFamily="2" charset="0"/>
              </a:defRPr>
            </a:lvl2pPr>
            <a:lvl3pPr marL="865188" defTabSz="865188">
              <a:defRPr sz="2400">
                <a:solidFill>
                  <a:schemeClr val="tx1"/>
                </a:solidFill>
                <a:latin typeface="Times" pitchFamily="2" charset="0"/>
              </a:defRPr>
            </a:lvl3pPr>
            <a:lvl4pPr marL="1296988" defTabSz="865188">
              <a:defRPr sz="2400">
                <a:solidFill>
                  <a:schemeClr val="tx1"/>
                </a:solidFill>
                <a:latin typeface="Times" pitchFamily="2" charset="0"/>
              </a:defRPr>
            </a:lvl4pPr>
            <a:lvl5pPr marL="1730375" defTabSz="865188">
              <a:defRPr sz="2400">
                <a:solidFill>
                  <a:schemeClr val="tx1"/>
                </a:solidFill>
                <a:latin typeface="Times" pitchFamily="2" charset="0"/>
              </a:defRPr>
            </a:lvl5pPr>
            <a:lvl6pPr marL="21875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6pPr>
            <a:lvl7pPr marL="26447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7pPr>
            <a:lvl8pPr marL="31019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8pPr>
            <a:lvl9pPr marL="35591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9pPr>
          </a:lstStyle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5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Code for philosopher </a:t>
            </a:r>
            <a:r>
              <a:rPr kumimoji="0" lang="en-US" altLang="en-US" sz="2535" b="0" i="1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</a:t>
            </a:r>
            <a:endParaRPr kumimoji="0" lang="en-US" altLang="en-US" sz="187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pitchFamily="2" charset="0"/>
              <a:ea typeface="+mn-ea"/>
              <a:cs typeface="Arial"/>
            </a:endParaRP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while(1) {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 chopstick[i].down();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 chopstick[(i+1)%n].down();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 // eat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 chopstick[i].up();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 chopstick[(i+1)%n].up();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  // think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}</a:t>
            </a:r>
          </a:p>
        </p:txBody>
      </p:sp>
      <p:sp>
        <p:nvSpPr>
          <p:cNvPr id="119811" name="Text Box 3">
            <a:extLst>
              <a:ext uri="{FF2B5EF4-FFF2-40B4-BE49-F238E27FC236}">
                <a16:creationId xmlns:a16="http://schemas.microsoft.com/office/drawing/2014/main" id="{1D809DCE-5266-4B4A-BD65-3EBBB1C366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6298" y="1732426"/>
            <a:ext cx="4303066" cy="1300836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5343" tIns="47672" rIns="95343" bIns="47672">
            <a:spAutoFit/>
          </a:bodyPr>
          <a:lstStyle>
            <a:lvl1pPr defTabSz="865188">
              <a:defRPr sz="2400">
                <a:solidFill>
                  <a:schemeClr val="tx1"/>
                </a:solidFill>
                <a:latin typeface="Times" pitchFamily="2" charset="0"/>
              </a:defRPr>
            </a:lvl1pPr>
            <a:lvl2pPr marL="431800" defTabSz="865188">
              <a:defRPr sz="2400">
                <a:solidFill>
                  <a:schemeClr val="tx1"/>
                </a:solidFill>
                <a:latin typeface="Times" pitchFamily="2" charset="0"/>
              </a:defRPr>
            </a:lvl2pPr>
            <a:lvl3pPr marL="865188" defTabSz="865188">
              <a:defRPr sz="2400">
                <a:solidFill>
                  <a:schemeClr val="tx1"/>
                </a:solidFill>
                <a:latin typeface="Times" pitchFamily="2" charset="0"/>
              </a:defRPr>
            </a:lvl3pPr>
            <a:lvl4pPr marL="1296988" defTabSz="865188">
              <a:defRPr sz="2400">
                <a:solidFill>
                  <a:schemeClr val="tx1"/>
                </a:solidFill>
                <a:latin typeface="Times" pitchFamily="2" charset="0"/>
              </a:defRPr>
            </a:lvl4pPr>
            <a:lvl5pPr marL="1730375" defTabSz="865188">
              <a:defRPr sz="2400">
                <a:solidFill>
                  <a:schemeClr val="tx1"/>
                </a:solidFill>
                <a:latin typeface="Times" pitchFamily="2" charset="0"/>
              </a:defRPr>
            </a:lvl5pPr>
            <a:lvl6pPr marL="21875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6pPr>
            <a:lvl7pPr marL="26447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7pPr>
            <a:lvl8pPr marL="31019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8pPr>
            <a:lvl9pPr marL="35591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9pPr>
          </a:lstStyle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5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Shared variables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const int n;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// initialize to 1</a:t>
            </a:r>
          </a:p>
          <a:p>
            <a:pPr marL="0" marR="0" lvl="0" indent="0" algn="l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76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Semaphore chopstick[n];</a:t>
            </a:r>
            <a:endParaRPr kumimoji="0" lang="en-US" altLang="en-US" sz="187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pitchFamily="2" charset="0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7868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Upcoming deadlines:</a:t>
            </a:r>
          </a:p>
          <a:p>
            <a:pPr lvl="1"/>
            <a:r>
              <a:rPr lang="en-US"/>
              <a:t>Homework 3: due on 2/12</a:t>
            </a:r>
          </a:p>
          <a:p>
            <a:pPr lvl="1"/>
            <a:r>
              <a:rPr lang="en-US"/>
              <a:t>Tophat questions due one week after each lecture</a:t>
            </a:r>
          </a:p>
          <a:p>
            <a:pPr lvl="1"/>
            <a:r>
              <a:rPr lang="en-US"/>
              <a:t>Project 1: due on 2/19</a:t>
            </a:r>
          </a:p>
          <a:p>
            <a:r>
              <a:rPr lang="en-US"/>
              <a:t>VS Code</a:t>
            </a:r>
            <a:endParaRPr lang="ar-SA"/>
          </a:p>
          <a:p>
            <a:pPr lvl="1"/>
            <a:r>
              <a:rPr lang="en-US"/>
              <a:t>Please exit from </a:t>
            </a:r>
            <a:r>
              <a:rPr lang="en-US" err="1"/>
              <a:t>Qemu</a:t>
            </a:r>
            <a:r>
              <a:rPr lang="en-US"/>
              <a:t> using </a:t>
            </a:r>
            <a:r>
              <a:rPr lang="en-US" err="1"/>
              <a:t>CTRL+a</a:t>
            </a:r>
            <a:r>
              <a:rPr lang="en-US"/>
              <a:t> then 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CF72B-4081-461A-85F0-AEE6A7897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903507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7D5D8-73B6-46FE-9121-07FEE70D5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Last Lecture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E3B14-90B9-4B5A-83C7-6E633E32E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Monitors</a:t>
            </a:r>
          </a:p>
          <a:p>
            <a:pPr lvl="1"/>
            <a:r>
              <a:rPr lang="en-US"/>
              <a:t>Usage</a:t>
            </a:r>
          </a:p>
          <a:p>
            <a:pPr lvl="1"/>
            <a:r>
              <a:rPr lang="en-US"/>
              <a:t>Implementation</a:t>
            </a:r>
          </a:p>
          <a:p>
            <a:r>
              <a:rPr lang="en-US"/>
              <a:t>Other synchronization mechanisms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D2877B-39CF-48B9-BFFD-A234E8DEF35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7B6A28-8DDE-44B3-97DD-E511347E18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116864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01C35-B7E9-AD43-99C8-95170559C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Muddiest Points (1/3)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F42C8-5750-0341-86AA-B64ED9D37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54917"/>
            <a:ext cx="10096296" cy="6567487"/>
          </a:xfrm>
        </p:spPr>
        <p:txBody>
          <a:bodyPr>
            <a:normAutofit/>
          </a:bodyPr>
          <a:lstStyle/>
          <a:p>
            <a:r>
              <a:rPr lang="en-US" sz="2800"/>
              <a:t>Mesa and Hoare </a:t>
            </a:r>
          </a:p>
          <a:p>
            <a:pPr lvl="1"/>
            <a:r>
              <a:rPr lang="en-US"/>
              <a:t>When are Mesa vs. Hoare semantics used?</a:t>
            </a:r>
          </a:p>
          <a:p>
            <a:pPr lvl="1"/>
            <a:r>
              <a:rPr lang="en-US"/>
              <a:t>Process communication within monitors</a:t>
            </a:r>
          </a:p>
          <a:p>
            <a:pPr lvl="1"/>
            <a:r>
              <a:rPr lang="en-US"/>
              <a:t>The process of </a:t>
            </a:r>
            <a:r>
              <a:rPr lang="en-US" err="1"/>
              <a:t>cond</a:t>
            </a:r>
            <a:r>
              <a:rPr lang="en-US"/>
              <a:t> vars with P and Q and </a:t>
            </a:r>
            <a:r>
              <a:rPr lang="en-US" err="1"/>
              <a:t>signalling</a:t>
            </a:r>
            <a:r>
              <a:rPr lang="en-US"/>
              <a:t> and waiting</a:t>
            </a:r>
          </a:p>
          <a:p>
            <a:pPr lvl="1"/>
            <a:r>
              <a:rPr lang="en-US"/>
              <a:t>Why exactly if vs while determines if the signaling process waits or proceeds</a:t>
            </a:r>
          </a:p>
          <a:p>
            <a:pPr lvl="1"/>
            <a:r>
              <a:rPr lang="en-US"/>
              <a:t>Why Hoare is better than Mesa</a:t>
            </a:r>
          </a:p>
          <a:p>
            <a:r>
              <a:rPr lang="en-US" sz="2800"/>
              <a:t>Monitors vs semaphores</a:t>
            </a:r>
          </a:p>
          <a:p>
            <a:pPr lvl="1"/>
            <a:r>
              <a:rPr lang="en-US" sz="2400"/>
              <a:t>The usefulness of </a:t>
            </a:r>
            <a:r>
              <a:rPr lang="en-US" sz="2400" err="1"/>
              <a:t>condvars</a:t>
            </a:r>
            <a:endParaRPr lang="en-US" sz="12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B4ABDD-19CE-BF49-AD01-C8301EAADB2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5C873-401D-FF41-BA45-23F3EB3808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02616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6C6BC-021C-455A-A871-1DEC63112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Process Synchronization inside Monitors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DF957-D16D-40F2-BF49-46305040F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E91FDC-7BBA-4546-B8DC-190EC3CDB14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30E48-5055-4997-B84A-ACE2C6DD08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5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D1CDD8-D760-4928-A96D-4D692802B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76" y="1017322"/>
            <a:ext cx="9050219" cy="603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211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D0240-9749-9A4C-AFD0-B00F3A6D8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Muddiest Points (2/3)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5D1A1-A1C5-4D4A-9051-CB104F0E3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/>
              <a:t>implementing condition variables and the locks</a:t>
            </a:r>
          </a:p>
          <a:p>
            <a:pPr lvl="1"/>
            <a:r>
              <a:rPr lang="en-US" sz="2400"/>
              <a:t>will we ever have to implement a monitor?</a:t>
            </a:r>
          </a:p>
          <a:p>
            <a:pPr lvl="1"/>
            <a:r>
              <a:rPr lang="en-US" sz="2400"/>
              <a:t>How down and up work in the diagram for implementing locks with semaphore</a:t>
            </a:r>
          </a:p>
          <a:p>
            <a:pPr lvl="1"/>
            <a:r>
              <a:rPr lang="en-US" sz="2400"/>
              <a:t>The different queues in the lock diagram</a:t>
            </a:r>
          </a:p>
          <a:p>
            <a:r>
              <a:rPr lang="en-US" sz="2800"/>
              <a:t>Monitors:</a:t>
            </a:r>
          </a:p>
          <a:p>
            <a:pPr lvl="1"/>
            <a:r>
              <a:rPr lang="en-US" sz="2400"/>
              <a:t>can you have multiple “copies” of a synchronized method or class so that only a max number of processes can run it at a time (specifically in java)</a:t>
            </a:r>
          </a:p>
          <a:p>
            <a:pPr lvl="1"/>
            <a:r>
              <a:rPr lang="en-US" sz="2400"/>
              <a:t>what's the difference between signal() and wakeup(), what is </a:t>
            </a:r>
            <a:r>
              <a:rPr lang="en-US" sz="2400" err="1"/>
              <a:t>conditionVariable</a:t>
            </a:r>
            <a:r>
              <a:rPr lang="en-US" sz="2400"/>
              <a:t> queue, how condition variable works, feel lost in Sahara with both the recording and the picture on the screen</a:t>
            </a:r>
          </a:p>
          <a:p>
            <a:pPr lvl="1"/>
            <a:r>
              <a:rPr lang="en-US" sz="2400"/>
              <a:t>Is it possible for monitors to have multiple condition variables which would allow for more than one process to be inside of a class/monitor at a given time?</a:t>
            </a:r>
          </a:p>
          <a:p>
            <a:pPr lvl="1"/>
            <a:r>
              <a:rPr lang="en-US" sz="2400"/>
              <a:t>What does it mean that signals on condition variables aren't "saved up"?</a:t>
            </a:r>
          </a:p>
          <a:p>
            <a:pPr lvl="1"/>
            <a:r>
              <a:rPr lang="en-US" sz="2400"/>
              <a:t>How processes enter and exit monitors</a:t>
            </a:r>
          </a:p>
          <a:p>
            <a:pPr marL="0" indent="0">
              <a:buNone/>
            </a:pPr>
            <a:br>
              <a:rPr lang="en-US" sz="2800"/>
            </a:br>
            <a:endParaRPr lang="en-US" sz="2800"/>
          </a:p>
          <a:p>
            <a:endParaRPr lang="en-US" sz="2800"/>
          </a:p>
          <a:p>
            <a:pPr lvl="1"/>
            <a:endParaRPr lang="en-US" sz="2400"/>
          </a:p>
          <a:p>
            <a:pPr lvl="1"/>
            <a:endParaRPr lang="en-US"/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46D483-0D0A-5F42-A9BD-6DA332C3D7F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2A5DA1-DFE8-BF4A-8F34-E69FCDA53B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487721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C70E9-8DDA-5A44-B755-777D2DE8D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Muddiest Points (3/3)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42AA4-C4FA-CA41-9597-12A83EBA2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/>
              <a:t>Project 1:</a:t>
            </a:r>
          </a:p>
          <a:p>
            <a:pPr lvl="1"/>
            <a:r>
              <a:rPr lang="en-US" sz="2400"/>
              <a:t>How to start this project</a:t>
            </a:r>
          </a:p>
          <a:p>
            <a:pPr lvl="1"/>
            <a:r>
              <a:rPr lang="en-US" sz="2400"/>
              <a:t>How to implement PCB list in the semaphore</a:t>
            </a:r>
          </a:p>
          <a:p>
            <a:r>
              <a:rPr lang="en-US" sz="2800"/>
              <a:t>Message Passing</a:t>
            </a:r>
          </a:p>
          <a:p>
            <a:pPr lvl="1"/>
            <a:r>
              <a:rPr lang="en-US" sz="2400"/>
              <a:t>How are multiple channels managed in message passing?</a:t>
            </a:r>
            <a:endParaRPr lang="en-US"/>
          </a:p>
          <a:p>
            <a:r>
              <a:rPr lang="en-US" sz="2800"/>
              <a:t>What exactly a barrier is and how it relates to message processing</a:t>
            </a:r>
          </a:p>
          <a:p>
            <a:r>
              <a:rPr lang="en-US" sz="2800" err="1"/>
              <a:t>i</a:t>
            </a:r>
            <a:r>
              <a:rPr lang="en-US" sz="2800"/>
              <a:t> think </a:t>
            </a:r>
            <a:r>
              <a:rPr lang="en-US" sz="2800" err="1"/>
              <a:t>i</a:t>
            </a:r>
            <a:r>
              <a:rPr lang="en-US" sz="2800"/>
              <a:t> just need a better foundational understanding of what spinlocks/semaphores/monitors are because </a:t>
            </a:r>
            <a:r>
              <a:rPr lang="en-US" sz="2800" err="1"/>
              <a:t>i'm</a:t>
            </a:r>
            <a:r>
              <a:rPr lang="en-US" sz="2800"/>
              <a:t> extremely lost when looking at details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121910-BEFF-DE4E-AB22-E0F07C2A6DF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31191C-CFB2-4240-9102-CD28943297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14182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7D5D8-73B6-46FE-9121-07FEE70D5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Today’s Agenda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E3B14-90B9-4B5A-83C7-6E633E32E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Classical Process Synchronization Problems</a:t>
            </a:r>
          </a:p>
          <a:p>
            <a:pPr lvl="1"/>
            <a:r>
              <a:rPr lang="en-US"/>
              <a:t>Bounded Buffer</a:t>
            </a:r>
          </a:p>
          <a:p>
            <a:pPr lvl="1"/>
            <a:r>
              <a:rPr lang="en-US"/>
              <a:t>Readers-Writers</a:t>
            </a:r>
            <a:endParaRPr lang="ar-SA"/>
          </a:p>
          <a:p>
            <a:pPr lvl="1"/>
            <a:r>
              <a:rPr lang="en-US"/>
              <a:t>Dining Philosophers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D2877B-39CF-48B9-BFFD-A234E8DEF35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7B6A28-8DDE-44B3-97DD-E511347E18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652489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BB28A-8674-42BF-A553-2C3612BC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Xv6 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B6C5A-CC0C-40C3-BD2B-60F0CF3EE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sleep and wakeup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6E1D9-544E-4B5A-9302-BDE3B0A3F27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BBFD23-2AB7-4671-BD28-264D45A19C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9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68641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926</Words>
  <Application>Microsoft Macintosh PowerPoint</Application>
  <PresentationFormat>Custom</PresentationFormat>
  <Paragraphs>166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Courier</vt:lpstr>
      <vt:lpstr>Helvetica</vt:lpstr>
      <vt:lpstr>Monaco</vt:lpstr>
      <vt:lpstr>Times</vt:lpstr>
      <vt:lpstr>Times New Roman</vt:lpstr>
      <vt:lpstr>Office Theme</vt:lpstr>
      <vt:lpstr>Introduction to Operating Systems CS/COE 1550</vt:lpstr>
      <vt:lpstr>Announcements</vt:lpstr>
      <vt:lpstr>Last Lecture …</vt:lpstr>
      <vt:lpstr>Muddiest Points (1/3)</vt:lpstr>
      <vt:lpstr>Process Synchronization inside Monitors</vt:lpstr>
      <vt:lpstr>Muddiest Points (2/3)</vt:lpstr>
      <vt:lpstr>Muddiest Points (3/3)</vt:lpstr>
      <vt:lpstr>Today’s Agenda …</vt:lpstr>
      <vt:lpstr>Xv6 Walkthrough</vt:lpstr>
      <vt:lpstr>Classical synchronization problems</vt:lpstr>
      <vt:lpstr>Bounded buffer problem</vt:lpstr>
      <vt:lpstr>Thread spawning</vt:lpstr>
      <vt:lpstr>Tracing the solution</vt:lpstr>
      <vt:lpstr>Deadlock can happen with a small mistake</vt:lpstr>
      <vt:lpstr>Readers-writers problem</vt:lpstr>
      <vt:lpstr>Tracing the solution</vt:lpstr>
      <vt:lpstr>Dining Philosophers</vt:lpstr>
      <vt:lpstr>Dining Philosophers: solution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</cp:revision>
  <dcterms:modified xsi:type="dcterms:W3CDTF">2021-09-01T06:15:08Z</dcterms:modified>
</cp:coreProperties>
</file>

<file path=docProps/thumbnail.jpeg>
</file>